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9" r:id="rId4"/>
    <p:sldId id="262" r:id="rId5"/>
    <p:sldId id="261" r:id="rId6"/>
    <p:sldId id="260" r:id="rId7"/>
    <p:sldId id="257" r:id="rId8"/>
    <p:sldId id="258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676" autoAdjust="0"/>
  </p:normalViewPr>
  <p:slideViewPr>
    <p:cSldViewPr>
      <p:cViewPr varScale="1">
        <p:scale>
          <a:sx n="83" d="100"/>
          <a:sy n="83" d="100"/>
        </p:scale>
        <p:origin x="-5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1559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6597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903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5876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5100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69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3234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4200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480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4485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001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81B5A-546B-42A0-8823-4426BE30D18F}" type="datetimeFigureOut">
              <a:rPr lang="cs-CZ" smtClean="0"/>
              <a:t>27.1.2012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DC475-D4CC-4B23-880C-94C51CD62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761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12" Type="http://schemas.microsoft.com/office/2007/relationships/hdphoto" Target="../media/hdphoto15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3.png"/><Relationship Id="rId5" Type="http://schemas.openxmlformats.org/officeDocument/2006/relationships/image" Target="../media/image39.png"/><Relationship Id="rId10" Type="http://schemas.microsoft.com/office/2007/relationships/hdphoto" Target="../media/hdphoto14.wdp"/><Relationship Id="rId4" Type="http://schemas.microsoft.com/office/2007/relationships/hdphoto" Target="../media/hdphoto12.wdp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20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28.pn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49" y="3933056"/>
            <a:ext cx="6870486" cy="145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043608" y="1340768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cs-CZ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Pohádka o:</a:t>
            </a:r>
            <a:endParaRPr lang="cs-CZ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0541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:fad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5" t="7223" r="3404" b="18394"/>
          <a:stretch/>
        </p:blipFill>
        <p:spPr bwMode="auto">
          <a:xfrm>
            <a:off x="-18401" y="332656"/>
            <a:ext cx="9073008" cy="54182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907704" y="6224082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 našel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847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4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7590"/>
            <a:ext cx="9182100" cy="5869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944" l="5000" r="90000">
                        <a14:foregroundMark x1="40217" y1="55833" x2="41304" y2="49722"/>
                        <a14:foregroundMark x1="31304" y1="58056" x2="29348" y2="55278"/>
                        <a14:foregroundMark x1="78913" y1="55000" x2="76087" y2="45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07" y="1059150"/>
            <a:ext cx="2190750" cy="17145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51" y="-162704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87" y="2578164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915" y="1373831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48" y="58960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404" y="-236994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099" y="-168414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312" y="-339082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959" y="1170051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633" y="1874107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894" y="483085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233" y="483086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401" y="2578164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262" y="4003485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707" y="3954749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405" y="3806413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9" y="3912045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064" y="3055588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515" y="2331307"/>
            <a:ext cx="2189163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827584" y="5877272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 tak se vylepšovali a vylepšovali až si sestavili takovou armádu, že se jejich armáda stala legendou.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2167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8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8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9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5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6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2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2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9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0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1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2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5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0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2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4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2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3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4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5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6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8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9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0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1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2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6" dur="3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7" dur="650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8" dur="65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650" fill="hold">
                                          <p:stCondLst>
                                            <p:cond delay="19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0" dur="650" fill="hold">
                                          <p:stCondLst>
                                            <p:cond delay="26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2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4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5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6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8" dur="2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9" dur="4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0" dur="45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1" dur="45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2" dur="45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4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6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8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82100" cy="58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755576" y="5870575"/>
            <a:ext cx="633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Nakonec to vypadalo takhle. A když to všechno bylo tak </a:t>
            </a:r>
            <a:r>
              <a:rPr lang="cs-CZ" dirty="0" smtClean="0"/>
              <a:t>zaútočili.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5608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0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00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3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1"/>
          <a:stretch/>
        </p:blipFill>
        <p:spPr>
          <a:xfrm>
            <a:off x="0" y="0"/>
            <a:ext cx="9144000" cy="548751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907704" y="5762446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Válka trvala dlouho, </a:t>
            </a:r>
            <a:r>
              <a:rPr lang="cs-CZ" dirty="0" smtClean="0"/>
              <a:t>až nakonec </a:t>
            </a:r>
            <a:r>
              <a:rPr lang="cs-CZ" dirty="0" err="1" smtClean="0"/>
              <a:t>Ferbitovy</a:t>
            </a:r>
            <a:r>
              <a:rPr lang="cs-CZ" dirty="0" smtClean="0"/>
              <a:t> zbyl jen jeden voják a tak </a:t>
            </a:r>
            <a:r>
              <a:rPr lang="cs-CZ" dirty="0" err="1" smtClean="0"/>
              <a:t>ferbit</a:t>
            </a:r>
            <a:r>
              <a:rPr lang="cs-CZ" dirty="0" smtClean="0"/>
              <a:t> utekl a schoval se!!!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910" y="2203877"/>
            <a:ext cx="779719" cy="1079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156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250"/>
                            </p:stCondLst>
                            <p:childTnLst>
                              <p:par>
                                <p:cTn id="2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 L -0.21545 -0.466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-2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54" y="-33114"/>
            <a:ext cx="9144000" cy="6126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467544" y="6309320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 s </a:t>
            </a:r>
            <a:r>
              <a:rPr lang="cs-CZ" dirty="0" err="1" smtClean="0"/>
              <a:t>tim</a:t>
            </a:r>
            <a:r>
              <a:rPr lang="cs-CZ" dirty="0" smtClean="0"/>
              <a:t> </a:t>
            </a:r>
            <a:r>
              <a:rPr lang="cs-CZ" dirty="0" err="1" smtClean="0"/>
              <a:t>Ferbitovým</a:t>
            </a:r>
            <a:r>
              <a:rPr lang="cs-CZ" dirty="0" smtClean="0"/>
              <a:t> vojákem se pustil do boje jeden z kamarádů a VYHRÁL!!! </a:t>
            </a:r>
            <a:endParaRPr lang="cs-CZ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4" b="89931" l="9936" r="96314">
                        <a14:backgroundMark x1="26603" y1="54630" x2="28365" y2="29282"/>
                        <a14:backgroundMark x1="21955" y1="53704" x2="26122" y2="38889"/>
                        <a14:backgroundMark x1="33814" y1="61921" x2="21154" y2="45486"/>
                        <a14:backgroundMark x1="34776" y1="58565" x2="32532" y2="54630"/>
                        <a14:backgroundMark x1="74038" y1="61227" x2="83494" y2="39815"/>
                        <a14:backgroundMark x1="77083" y1="47106" x2="71154" y2="33333"/>
                        <a14:backgroundMark x1="75321" y1="47801" x2="66186" y2="40162"/>
                        <a14:backgroundMark x1="69872" y1="62269" x2="74840" y2="58333"/>
                        <a14:backgroundMark x1="67628" y1="61227" x2="75801" y2="5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085" y="684401"/>
            <a:ext cx="2507910" cy="3472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060" y="2420888"/>
            <a:ext cx="2513856" cy="1886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9532"/>
            <a:ext cx="1890713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288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20888"/>
            <a:ext cx="4211960" cy="3158970"/>
          </a:xfrm>
          <a:prstGeom prst="rect">
            <a:avLst/>
          </a:prstGeom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90" b="100000" l="9712" r="89928">
                        <a14:backgroundMark x1="35971" y1="63187" x2="69784" y2="25275"/>
                        <a14:backgroundMark x1="71583" y1="28571" x2="80935" y2="126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29756">
            <a:off x="2990811" y="1939708"/>
            <a:ext cx="2647950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4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690" y="1575224"/>
            <a:ext cx="3283356" cy="2462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710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4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5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0.35105 0.017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50"/>
                            </p:stCondLst>
                            <p:childTnLst>
                              <p:par>
                                <p:cTn id="20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450"/>
                            </p:stCondLst>
                            <p:childTnLst>
                              <p:par>
                                <p:cTn id="3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323528" y="58052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 když tu velkou bitvu vyhráli tak si udělali kolonie a žili a ještě žijí šťastně a zatím si na ně nikdo nedovolil.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4007"/>
            <a:ext cx="4419849" cy="345300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526" y="5740"/>
            <a:ext cx="4701473" cy="342326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704" y="3420988"/>
            <a:ext cx="2592288" cy="194421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991" y="3420988"/>
            <a:ext cx="2486311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38" y="3429000"/>
            <a:ext cx="266766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041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2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2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2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2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2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0" y="0"/>
            <a:ext cx="874846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3900" dirty="0" smtClean="0"/>
              <a:t>KONEC</a:t>
            </a:r>
            <a:endParaRPr lang="cs-CZ" sz="23900" dirty="0"/>
          </a:p>
        </p:txBody>
      </p:sp>
    </p:spTree>
    <p:extLst>
      <p:ext uri="{BB962C8B-B14F-4D97-AF65-F5344CB8AC3E}">
        <p14:creationId xmlns:p14="http://schemas.microsoft.com/office/powerpoint/2010/main" val="3690812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9" b="74302" l="9574" r="89362">
                        <a14:foregroundMark x1="21277" y1="13966" x2="21277" y2="13966"/>
                        <a14:foregroundMark x1="16312" y1="13408" x2="21631" y2="12849"/>
                        <a14:foregroundMark x1="17730" y1="8939" x2="23759" y2="15084"/>
                        <a14:foregroundMark x1="17730" y1="36313" x2="22695" y2="43575"/>
                        <a14:foregroundMark x1="16312" y1="19553" x2="16312" y2="11732"/>
                        <a14:foregroundMark x1="44681" y1="63687" x2="51064" y2="74302"/>
                        <a14:foregroundMark x1="53546" y1="12291" x2="53901" y2="559"/>
                        <a14:backgroundMark x1="72340" y1="20670" x2="63830" y2="2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1766"/>
          <a:stretch/>
        </p:blipFill>
        <p:spPr>
          <a:xfrm rot="19200162">
            <a:off x="107504" y="5373216"/>
            <a:ext cx="2686050" cy="1333872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363" l="121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519" y="2096029"/>
            <a:ext cx="531470" cy="50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ovéPole 9"/>
          <p:cNvSpPr txBox="1"/>
          <p:nvPr/>
        </p:nvSpPr>
        <p:spPr>
          <a:xfrm>
            <a:off x="3563888" y="4021058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bg1"/>
                </a:solidFill>
              </a:rPr>
              <a:t>Byl jednou jeden </a:t>
            </a:r>
            <a:r>
              <a:rPr lang="cs-CZ" sz="2400" dirty="0" err="1" smtClean="0">
                <a:solidFill>
                  <a:schemeClr val="bg1"/>
                </a:solidFill>
              </a:rPr>
              <a:t>mimoněk</a:t>
            </a:r>
            <a:r>
              <a:rPr lang="cs-CZ" sz="2400" dirty="0" smtClean="0">
                <a:solidFill>
                  <a:schemeClr val="bg1"/>
                </a:solidFill>
              </a:rPr>
              <a:t> a ten </a:t>
            </a:r>
            <a:r>
              <a:rPr lang="cs-CZ" sz="2400" dirty="0" smtClean="0"/>
              <a:t>se</a:t>
            </a:r>
            <a:r>
              <a:rPr lang="cs-CZ" sz="2400" dirty="0" smtClean="0">
                <a:solidFill>
                  <a:schemeClr val="bg1"/>
                </a:solidFill>
              </a:rPr>
              <a:t> rozhodl, že si založí svoje království. A </a:t>
            </a:r>
            <a:r>
              <a:rPr lang="cs-CZ" sz="2400" dirty="0" smtClean="0"/>
              <a:t>tak se </a:t>
            </a:r>
            <a:r>
              <a:rPr lang="cs-CZ" sz="2400" dirty="0" smtClean="0">
                <a:solidFill>
                  <a:schemeClr val="bg1"/>
                </a:solidFill>
              </a:rPr>
              <a:t>s kamarády domluvil, že poletí hledat pěkné místečko.</a:t>
            </a:r>
            <a:endParaRPr lang="cs-CZ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28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000"/>
    </mc:Choice>
    <mc:Fallback>
      <p:transition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2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2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200"/>
                            </p:stCondLst>
                            <p:childTnLst>
                              <p:par>
                                <p:cTn id="2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L 0.34132 -0.538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66" y="-2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200"/>
                            </p:stCondLst>
                            <p:childTnLst>
                              <p:par>
                                <p:cTn id="2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2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700"/>
                            </p:stCondLst>
                            <p:childTnLst>
                              <p:par>
                                <p:cTn id="4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46"/>
            <a:ext cx="9144000" cy="687204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08" y="-14046"/>
            <a:ext cx="9195416" cy="6875466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" y="-16014"/>
            <a:ext cx="9140254" cy="687598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351" y="-16014"/>
            <a:ext cx="9186351" cy="686690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244" y="0"/>
            <a:ext cx="9212244" cy="6886265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1861884" y="5949280"/>
            <a:ext cx="5377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Letěli </a:t>
            </a:r>
            <a:r>
              <a:rPr lang="cs-CZ" dirty="0" smtClean="0">
                <a:solidFill>
                  <a:schemeClr val="bg1"/>
                </a:solidFill>
              </a:rPr>
              <a:t>přes celé galaxie až uviděli hezkou </a:t>
            </a:r>
            <a:r>
              <a:rPr lang="cs-CZ" dirty="0" smtClean="0">
                <a:solidFill>
                  <a:schemeClr val="bg1"/>
                </a:solidFill>
              </a:rPr>
              <a:t>planetku.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1"/>
            <a:ext cx="4275833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46909" y1="38798" x2="46909" y2="34973"/>
                        <a14:foregroundMark x1="51636" y1="36066" x2="51636" y2="36066"/>
                        <a14:foregroundMark x1="60000" y1="50273" x2="60000" y2="50273"/>
                        <a14:foregroundMark x1="55636" y1="53552" x2="60727" y2="50820"/>
                        <a14:foregroundMark x1="54545" y1="67760" x2="51636" y2="52459"/>
                        <a14:foregroundMark x1="48000" y1="69945" x2="48000" y2="54645"/>
                        <a14:foregroundMark x1="34545" y1="55738" x2="45818" y2="54098"/>
                        <a14:foregroundMark x1="38909" y1="37158" x2="45091" y2="46995"/>
                        <a14:backgroundMark x1="37818" y1="47541" x2="41091" y2="480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00001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14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4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4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400"/>
                            </p:stCondLst>
                            <p:childTnLst>
                              <p:par>
                                <p:cTn id="3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400"/>
                            </p:stCondLst>
                            <p:childTnLst>
                              <p:par>
                                <p:cTn id="4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400"/>
                            </p:stCondLst>
                            <p:childTnLst>
                              <p:par>
                                <p:cTn id="6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400"/>
                            </p:stCondLst>
                            <p:childTnLst>
                              <p:par>
                                <p:cTn id="77" presetID="44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0.02314 L 0.06979 -0.03426 C 0.08437 -0.047 0.10625 -0.05394 0.12899 -0.05394 C 0.15503 -0.05394 0.17586 -0.047 0.19045 -0.03426 L 0.26041 0.02314 " pathEditMode="relative" rAng="0" ptsTypes="FffFF">
                                      <p:cBhvr>
                                        <p:cTn id="7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1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400"/>
                            </p:stCondLst>
                            <p:childTnLst>
                              <p:par>
                                <p:cTn id="80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4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900"/>
                            </p:stCondLst>
                            <p:childTnLst>
                              <p:par>
                                <p:cTn id="9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4279900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ovéPole 6"/>
          <p:cNvSpPr txBox="1"/>
          <p:nvPr/>
        </p:nvSpPr>
        <p:spPr>
          <a:xfrm>
            <a:off x="2123728" y="648866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Když k ní </a:t>
            </a:r>
            <a:r>
              <a:rPr lang="cs-CZ" dirty="0" smtClean="0">
                <a:solidFill>
                  <a:schemeClr val="bg1"/>
                </a:solidFill>
              </a:rPr>
              <a:t>přiletěli </a:t>
            </a:r>
            <a:r>
              <a:rPr lang="cs-CZ" dirty="0" smtClean="0">
                <a:solidFill>
                  <a:schemeClr val="bg1"/>
                </a:solidFill>
              </a:rPr>
              <a:t>tak se na ní </a:t>
            </a:r>
            <a:r>
              <a:rPr lang="cs-CZ" dirty="0" smtClean="0">
                <a:solidFill>
                  <a:schemeClr val="bg1"/>
                </a:solidFill>
              </a:rPr>
              <a:t>teleportovali.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879" y="1083898"/>
            <a:ext cx="2519396" cy="18895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0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00"/>
                            </p:stCondLst>
                            <p:childTnLst>
                              <p:par>
                                <p:cTn id="25" presetID="22" presetClass="exit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" dur="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650"/>
                            </p:stCondLst>
                            <p:childTnLst>
                              <p:par>
                                <p:cTn id="2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" t="13585" r="7340" b="2352"/>
          <a:stretch/>
        </p:blipFill>
        <p:spPr>
          <a:xfrm>
            <a:off x="-19422" y="-1"/>
            <a:ext cx="9163422" cy="5542183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29656" y="5482624"/>
            <a:ext cx="9150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Když </a:t>
            </a:r>
            <a:r>
              <a:rPr lang="cs-CZ" dirty="0" smtClean="0"/>
              <a:t>přistáli </a:t>
            </a:r>
            <a:r>
              <a:rPr lang="cs-CZ" dirty="0" smtClean="0"/>
              <a:t>tak sem poslali jejich rodiče stavitele aby jim </a:t>
            </a:r>
            <a:r>
              <a:rPr lang="cs-CZ" dirty="0" smtClean="0"/>
              <a:t>postavil </a:t>
            </a:r>
            <a:r>
              <a:rPr lang="cs-CZ" dirty="0" smtClean="0"/>
              <a:t>teleport, radnici a nějaké ty domečky. A když byl hotový tak zase odletěl domů.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88" b="98438" l="3553" r="94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716" y="541368"/>
            <a:ext cx="504056" cy="655017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697" y="-1"/>
            <a:ext cx="2236093" cy="167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213" y="2276872"/>
            <a:ext cx="2236787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459815"/>
            <a:ext cx="6264696" cy="5959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3262313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534" y="1148977"/>
            <a:ext cx="6624076" cy="6301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96068"/>
            <a:ext cx="3262313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697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L -0.11667 0.2997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3" y="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500"/>
                            </p:stCondLst>
                            <p:childTnLst>
                              <p:par>
                                <p:cTn id="3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667 0.29977 L -0.35295 0.0689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-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0"/>
                            </p:stCondLst>
                            <p:childTnLst>
                              <p:par>
                                <p:cTn id="4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295 0.06898 L -0.62864 0.1004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85" y="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00"/>
                            </p:stCondLst>
                            <p:childTnLst>
                              <p:par>
                                <p:cTn id="46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500"/>
                            </p:stCondLst>
                            <p:childTnLst>
                              <p:par>
                                <p:cTn id="5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864 0.10046 L -0.68368 0.5414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500"/>
                            </p:stCondLst>
                            <p:childTnLst>
                              <p:par>
                                <p:cTn id="5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000"/>
                            </p:stCondLst>
                            <p:childTnLst>
                              <p:par>
                                <p:cTn id="6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368 0.54144 L -0.42378 0.2893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1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9000"/>
                            </p:stCondLst>
                            <p:childTnLst>
                              <p:par>
                                <p:cTn id="6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378 0.28935 L -0.12465 0.3314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48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000"/>
                            </p:stCondLst>
                            <p:childTnLst>
                              <p:par>
                                <p:cTn id="79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2500"/>
                            </p:stCondLst>
                            <p:childTnLst>
                              <p:par>
                                <p:cTn id="8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82" y="-25142"/>
            <a:ext cx="9158182" cy="68580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77" b="91209" l="67593" r="97917">
                        <a14:foregroundMark x1="76620" y1="58242" x2="79167" y2="58974"/>
                        <a14:foregroundMark x1="84954" y1="61538" x2="87269" y2="60806"/>
                        <a14:foregroundMark x1="70833" y1="55678" x2="74537" y2="42125"/>
                        <a14:foregroundMark x1="75231" y1="63370" x2="70139" y2="60073"/>
                        <a14:backgroundMark x1="76157" y1="73993" x2="72917" y2="63736"/>
                        <a14:backgroundMark x1="73148" y1="61538" x2="73843" y2="55678"/>
                        <a14:backgroundMark x1="74074" y1="54579" x2="76389" y2="50916"/>
                        <a14:backgroundMark x1="76852" y1="49084" x2="78009" y2="44322"/>
                        <a14:backgroundMark x1="81250" y1="47985" x2="81481" y2="42857"/>
                        <a14:backgroundMark x1="85648" y1="51282" x2="85880" y2="47985"/>
                        <a14:backgroundMark x1="82870" y1="78022" x2="93287" y2="76557"/>
                        <a14:backgroundMark x1="88426" y1="74725" x2="88426" y2="67766"/>
                        <a14:backgroundMark x1="88426" y1="64469" x2="89352" y2="60806"/>
                        <a14:backgroundMark x1="89120" y1="58242" x2="89120" y2="61538"/>
                        <a14:backgroundMark x1="92130" y1="67399" x2="93981" y2="644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017" t="14747"/>
          <a:stretch/>
        </p:blipFill>
        <p:spPr>
          <a:xfrm>
            <a:off x="3563888" y="-675456"/>
            <a:ext cx="3808800" cy="5263835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68250" y1="38667" x2="82500" y2="40667"/>
                        <a14:foregroundMark x1="67500" y1="35000" x2="87500" y2="43000"/>
                        <a14:foregroundMark x1="47000" y1="24333" x2="59500" y2="24333"/>
                        <a14:foregroundMark x1="60500" y1="26333" x2="70250" y2="36667"/>
                        <a14:backgroundMark x1="62250" y1="21000" x2="83250" y2="34333"/>
                        <a14:backgroundMark x1="17500" y1="61000" x2="67500" y2="7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688" y="1975108"/>
            <a:ext cx="3810000" cy="2857500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1691680" y="4293096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Za nedlouho letěl kolem jejich planety jeden dobyvatel </a:t>
            </a:r>
            <a:r>
              <a:rPr lang="cs-CZ" dirty="0" smtClean="0">
                <a:solidFill>
                  <a:schemeClr val="bg1"/>
                </a:solidFill>
              </a:rPr>
              <a:t>jménem</a:t>
            </a:r>
            <a:r>
              <a:rPr lang="cs-CZ" dirty="0" smtClean="0"/>
              <a:t> </a:t>
            </a:r>
            <a:r>
              <a:rPr lang="cs-CZ" dirty="0" smtClean="0">
                <a:solidFill>
                  <a:srgbClr val="C00000"/>
                </a:solidFill>
              </a:rPr>
              <a:t>FERBIT </a:t>
            </a:r>
            <a:r>
              <a:rPr lang="cs-CZ" dirty="0" smtClean="0"/>
              <a:t>a koukl se na planetu dalekohledem.</a:t>
            </a:r>
            <a:endParaRPr lang="cs-CZ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863" b="93627" l="4472" r="94309">
                        <a14:backgroundMark x1="34146" y1="62745" x2="73171" y2="70098"/>
                        <a14:backgroundMark x1="41057" y1="49510" x2="65854" y2="549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9883">
            <a:off x="2809943" y="2237467"/>
            <a:ext cx="29483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569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9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9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7" t="12772" r="7357" b="4951"/>
          <a:stretch/>
        </p:blipFill>
        <p:spPr>
          <a:xfrm>
            <a:off x="0" y="116632"/>
            <a:ext cx="9144000" cy="5591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ovéPole 2"/>
          <p:cNvSpPr txBox="1"/>
          <p:nvPr/>
        </p:nvSpPr>
        <p:spPr>
          <a:xfrm>
            <a:off x="467544" y="594928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Když se tam tak koukal tak viděl v mladých kamarádech velký zdroj zlata a minerálů .</a:t>
            </a:r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835"/>
            <a:ext cx="9144000" cy="55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610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8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300"/>
                            </p:stCondLst>
                            <p:childTnLst>
                              <p:par>
                                <p:cTn id="17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8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" y="0"/>
            <a:ext cx="9141718" cy="7100363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1836837" y="6381328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Následující den </a:t>
            </a:r>
            <a:r>
              <a:rPr lang="cs-CZ" dirty="0" err="1" smtClean="0"/>
              <a:t>Ferbit</a:t>
            </a:r>
            <a:r>
              <a:rPr lang="cs-CZ" dirty="0" smtClean="0"/>
              <a:t> zaútočil a sebral nějaké obyvatele.</a:t>
            </a:r>
            <a:endParaRPr lang="cs-CZ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598" y="1495573"/>
            <a:ext cx="1103086" cy="8262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48" b="97990" l="9843" r="91339">
                        <a14:foregroundMark x1="72835" y1="51256" x2="72835" y2="48241"/>
                        <a14:backgroundMark x1="80709" y1="64322" x2="81496" y2="57789"/>
                        <a14:backgroundMark x1="57874" y1="95980" x2="61024" y2="954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969186"/>
            <a:ext cx="1887081" cy="147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6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62" y="0"/>
            <a:ext cx="9173208" cy="685800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57" b="100000" l="10000" r="90000">
                        <a14:backgroundMark x1="29821" y1="40571" x2="30298" y2="88952"/>
                        <a14:backgroundMark x1="15060" y1="71333" x2="40298" y2="90952"/>
                        <a14:backgroundMark x1="58571" y1="52952" x2="60774" y2="96952"/>
                        <a14:backgroundMark x1="54524" y1="65714" x2="54524" y2="82190"/>
                        <a14:backgroundMark x1="45298" y1="58952" x2="45298" y2="84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30153">
            <a:off x="609593" y="531035"/>
            <a:ext cx="7996821" cy="4998013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23528" y="6093296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</a:rPr>
              <a:t>Když </a:t>
            </a:r>
            <a:r>
              <a:rPr lang="cs-CZ" dirty="0" smtClean="0">
                <a:solidFill>
                  <a:schemeClr val="bg1"/>
                </a:solidFill>
              </a:rPr>
              <a:t>odletěli </a:t>
            </a:r>
            <a:r>
              <a:rPr lang="cs-CZ" dirty="0" smtClean="0">
                <a:solidFill>
                  <a:schemeClr val="bg1"/>
                </a:solidFill>
              </a:rPr>
              <a:t>tak se na ně jejich zvěd koukl, aby zjistil kde mají planetu.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65" b="94372" l="10000" r="959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97945"/>
            <a:ext cx="30480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7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1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229</Words>
  <Application>Microsoft Office PowerPoint</Application>
  <PresentationFormat>Předvádění na obrazovce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Vladimíra Pekárová</dc:creator>
  <cp:lastModifiedBy>Vladimíra Pekárová</cp:lastModifiedBy>
  <cp:revision>36</cp:revision>
  <dcterms:created xsi:type="dcterms:W3CDTF">2012-01-23T14:13:40Z</dcterms:created>
  <dcterms:modified xsi:type="dcterms:W3CDTF">2012-01-27T16:02:38Z</dcterms:modified>
</cp:coreProperties>
</file>