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1" r:id="rId3"/>
    <p:sldId id="269" r:id="rId4"/>
    <p:sldId id="266" r:id="rId5"/>
    <p:sldId id="265" r:id="rId6"/>
    <p:sldId id="267" r:id="rId7"/>
    <p:sldId id="268" r:id="rId8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na Milotová" initials="JM" lastIdx="1" clrIdx="0">
    <p:extLst>
      <p:ext uri="{19B8F6BF-5375-455C-9EA6-DF929625EA0E}">
        <p15:presenceInfo xmlns:p15="http://schemas.microsoft.com/office/powerpoint/2012/main" xmlns="" userId="c5475f62f29e737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7C8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21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08" y="-10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FAD2507D-A258-4D9F-B148-AC6E3474D1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xmlns="" id="{90AD3911-72D5-45AB-A259-465ACFA204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4BDD0BFE-6CB6-4243-A692-0A8EF821E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2A1D0-1DA4-4621-9BE5-6826984EBD26}" type="datetimeFigureOut">
              <a:rPr lang="cs-CZ" smtClean="0"/>
              <a:pPr/>
              <a:t>4. 12. 2018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E75071E7-E26B-4E13-8CB0-F794051EA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0F23AF9E-FCD7-4C3D-B912-B97E6B418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840B-5D85-4CCB-B2B9-5B4665C0D1C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067172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5563968D-AF56-40C7-A4F2-500F22054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xmlns="" id="{89E1C498-CCFE-456C-8B87-4F60349B66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50E55328-3BF1-41F5-9E45-BC343F58E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2A1D0-1DA4-4621-9BE5-6826984EBD26}" type="datetimeFigureOut">
              <a:rPr lang="cs-CZ" smtClean="0"/>
              <a:pPr/>
              <a:t>4. 12. 2018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58A606B4-649B-4826-A330-339B3C6C9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9465ABF3-46B1-4718-81FB-0B3454DBA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840B-5D85-4CCB-B2B9-5B4665C0D1C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539391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xmlns="" id="{CBF85F41-9F3D-4DB9-954B-C92C483F5A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xmlns="" id="{93A8259D-C84F-4AE5-8B90-E33F297CAF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75DBA602-A635-483C-A26D-9DFB06F00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2A1D0-1DA4-4621-9BE5-6826984EBD26}" type="datetimeFigureOut">
              <a:rPr lang="cs-CZ" smtClean="0"/>
              <a:pPr/>
              <a:t>4. 12. 2018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C96D1454-579C-47A1-8EA8-4619675A9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7FF5BD21-919E-42B5-92A7-388B3D7EA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840B-5D85-4CCB-B2B9-5B4665C0D1C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13719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2837303F-A597-4B65-9C72-CF7F4DEA0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xmlns="" id="{213CE161-9A2E-47A9-A4AF-0FB347238A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E2DACCC9-DCA2-458E-94F7-FB96513BF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2A1D0-1DA4-4621-9BE5-6826984EBD26}" type="datetimeFigureOut">
              <a:rPr lang="cs-CZ" smtClean="0"/>
              <a:pPr/>
              <a:t>4. 12. 2018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AEF1DD6F-AC55-4402-96F9-D6F1B084F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2F0545EB-C356-462F-A3FF-70E257BC9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840B-5D85-4CCB-B2B9-5B4665C0D1C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911657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E8482A8B-89B4-4DFF-9F23-1FBB3738D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xmlns="" id="{FCC3B359-8ADF-4924-8138-10CD241C8D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9DC45E57-BE50-45EE-AE60-D7606B307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2A1D0-1DA4-4621-9BE5-6826984EBD26}" type="datetimeFigureOut">
              <a:rPr lang="cs-CZ" smtClean="0"/>
              <a:pPr/>
              <a:t>4. 12. 2018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70FDB77D-386B-4882-A25A-05FFE53EE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1B2676A3-FF3D-4BB4-AE42-CE2D207BC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840B-5D85-4CCB-B2B9-5B4665C0D1C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119435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EABA6DAE-E5FD-4B8B-92FD-266672348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xmlns="" id="{2E78E6D2-F569-49EA-BC19-1DBE1C5D84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xmlns="" id="{58F1F087-AAC5-4E98-B4F8-DC3B39C212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xmlns="" id="{F998090D-981E-43DD-BA51-EC44B72A9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2A1D0-1DA4-4621-9BE5-6826984EBD26}" type="datetimeFigureOut">
              <a:rPr lang="cs-CZ" smtClean="0"/>
              <a:pPr/>
              <a:t>4. 12. 2018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xmlns="" id="{6731135A-3C21-47DD-A1EF-324CFFA4F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xmlns="" id="{1618B6FD-259B-4BE0-8FC1-2E5FCC289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840B-5D85-4CCB-B2B9-5B4665C0D1C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58628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5481477A-8BAD-4699-81B1-825931F373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xmlns="" id="{128018CA-F315-4B91-B5A8-3D38B70ED2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xmlns="" id="{6087EEA8-EF4B-4785-8941-21F029A2BB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>
            <a:extLst>
              <a:ext uri="{FF2B5EF4-FFF2-40B4-BE49-F238E27FC236}">
                <a16:creationId xmlns:a16="http://schemas.microsoft.com/office/drawing/2014/main" xmlns="" id="{9B310F0A-2235-4FAA-A5DD-B054E702BC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>
            <a:extLst>
              <a:ext uri="{FF2B5EF4-FFF2-40B4-BE49-F238E27FC236}">
                <a16:creationId xmlns:a16="http://schemas.microsoft.com/office/drawing/2014/main" xmlns="" id="{FEC22108-F967-448B-A6F5-50FAD09E68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xmlns="" id="{6DF2C589-29EF-48AE-9103-432582A09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2A1D0-1DA4-4621-9BE5-6826984EBD26}" type="datetimeFigureOut">
              <a:rPr lang="cs-CZ" smtClean="0"/>
              <a:pPr/>
              <a:t>4. 12. 2018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xmlns="" id="{D70736E1-1A72-40DD-A13C-AF5ED63D5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xmlns="" id="{30E084F9-94FD-4D6B-BB94-1DB118A88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840B-5D85-4CCB-B2B9-5B4665C0D1C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964856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71D85852-4D0A-431B-976A-F5E48A61B6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xmlns="" id="{AD4AD6E0-2C67-4B5B-825C-504C17C031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2A1D0-1DA4-4621-9BE5-6826984EBD26}" type="datetimeFigureOut">
              <a:rPr lang="cs-CZ" smtClean="0"/>
              <a:pPr/>
              <a:t>4. 12. 2018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xmlns="" id="{77B6CA44-5073-4442-8490-1AF4D658C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xmlns="" id="{0FE9B4C0-7E81-4F82-B818-9BD462B16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840B-5D85-4CCB-B2B9-5B4665C0D1C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660001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xmlns="" id="{8064C00A-915F-45BB-ACF5-4CDCA65E6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2A1D0-1DA4-4621-9BE5-6826984EBD26}" type="datetimeFigureOut">
              <a:rPr lang="cs-CZ" smtClean="0"/>
              <a:pPr/>
              <a:t>4. 12. 2018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xmlns="" id="{DFF67E41-7F38-444D-8816-0B408BD64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xmlns="" id="{E09857CA-9C72-4DA6-8165-6C39BE5F3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840B-5D85-4CCB-B2B9-5B4665C0D1C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380515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5FB9EB8F-38CF-4F49-91BC-513DBA298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xmlns="" id="{30085B36-3217-4DD1-9ECA-35292F968D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xmlns="" id="{49FA0F48-E94D-43C2-9A5E-CEABF58D53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xmlns="" id="{A902047B-BF25-4115-93F5-467844381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2A1D0-1DA4-4621-9BE5-6826984EBD26}" type="datetimeFigureOut">
              <a:rPr lang="cs-CZ" smtClean="0"/>
              <a:pPr/>
              <a:t>4. 12. 2018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xmlns="" id="{3A5C521F-BF56-441F-B678-B8C182B72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xmlns="" id="{D0FDF04D-8B22-45BC-A52E-A4FCB62CC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840B-5D85-4CCB-B2B9-5B4665C0D1C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340644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4D57E2D1-0663-458A-9302-AF385ECB60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xmlns="" id="{F3A6BF99-5562-475B-95C9-36FE6DA9F6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xmlns="" id="{DB2371F9-7F71-4087-A184-FD72FA2842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xmlns="" id="{072ECE99-5992-4D50-A2EA-3DC58C590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2A1D0-1DA4-4621-9BE5-6826984EBD26}" type="datetimeFigureOut">
              <a:rPr lang="cs-CZ" smtClean="0"/>
              <a:pPr/>
              <a:t>4. 12. 2018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xmlns="" id="{67C18F0F-9A1D-479F-9212-98C2C932C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xmlns="" id="{0193AD3C-2A40-4685-8C88-5A6145D90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840B-5D85-4CCB-B2B9-5B4665C0D1C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031057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xmlns="" id="{8D80476B-996A-43CE-97C7-BB179768E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xmlns="" id="{032A4655-BED1-418A-AC4C-122318EA49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2AE4B65B-6AC8-48E9-B47D-478E4ECDA2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2A1D0-1DA4-4621-9BE5-6826984EBD26}" type="datetimeFigureOut">
              <a:rPr lang="cs-CZ" smtClean="0"/>
              <a:pPr/>
              <a:t>4. 12. 2018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732B1959-2A1B-483C-9C44-B8DA628898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E96E2C7F-3FBC-4000-8EE8-268D5F569E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7840B-5D85-4CCB-B2B9-5B4665C0D1C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580498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xmlns="" id="{D64A4DBE-980D-4325-83E6-72B74EE5366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318053"/>
            <a:ext cx="12192000" cy="72025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Obdélník 3">
            <a:extLst>
              <a:ext uri="{FF2B5EF4-FFF2-40B4-BE49-F238E27FC236}">
                <a16:creationId xmlns:a16="http://schemas.microsoft.com/office/drawing/2014/main" xmlns="" id="{CCD4A886-C764-4B7D-8FEC-B390E1804BA8}"/>
              </a:ext>
            </a:extLst>
          </p:cNvPr>
          <p:cNvSpPr/>
          <p:nvPr/>
        </p:nvSpPr>
        <p:spPr>
          <a:xfrm>
            <a:off x="3299792" y="1444487"/>
            <a:ext cx="5340626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cs-CZ" sz="9600" b="0" cap="none" spc="0" dirty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</a:rPr>
              <a:t>Nemůžu spát</a:t>
            </a:r>
          </a:p>
        </p:txBody>
      </p:sp>
    </p:spTree>
    <p:extLst>
      <p:ext uri="{BB962C8B-B14F-4D97-AF65-F5344CB8AC3E}">
        <p14:creationId xmlns:p14="http://schemas.microsoft.com/office/powerpoint/2010/main" xmlns="" val="25337492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492"/>
    </mc:Choice>
    <mc:Fallback>
      <p:transition spd="slow" advTm="249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xmlns="" id="{7ACADAEA-11E6-4654-A989-E101C8069A7F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xmlns="" id="{DB3CF94A-F10C-478F-888D-B186EA7C0DA4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91069" y="239781"/>
            <a:ext cx="6378436" cy="63784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4513558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953"/>
    </mc:Choice>
    <mc:Fallback>
      <p:transition spd="slow" advTm="295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xmlns="" id="{4DDB0B56-76D2-42BB-8D19-862F27CC58A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xmlns="" id="{3386922E-6F9C-479B-BCC0-7EF29E363BDF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95870" y="390938"/>
            <a:ext cx="6076122" cy="6076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264958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030"/>
    </mc:Choice>
    <mc:Fallback>
      <p:transition spd="slow" advTm="303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xmlns="" id="{4503F489-CE54-42B1-B4A3-92D7456BD93F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xmlns="" id="{F064418F-A673-440E-BCA1-9F299A81E04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67187" y="192155"/>
            <a:ext cx="3641449" cy="647368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5" name="Zaoblený obdélníkový popisek 4"/>
          <p:cNvSpPr/>
          <p:nvPr/>
        </p:nvSpPr>
        <p:spPr>
          <a:xfrm flipH="1">
            <a:off x="6010656" y="4742688"/>
            <a:ext cx="1597152" cy="316992"/>
          </a:xfrm>
          <a:prstGeom prst="wedgeRoundRectCallout">
            <a:avLst/>
          </a:prstGeom>
          <a:solidFill>
            <a:srgbClr val="FF7C8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Nemůžu spát</a:t>
            </a:r>
            <a:endParaRPr lang="cs-CZ" dirty="0"/>
          </a:p>
        </p:txBody>
      </p:sp>
      <p:sp>
        <p:nvSpPr>
          <p:cNvPr id="6" name="Zaoblený obdélníkový popisek 5"/>
          <p:cNvSpPr/>
          <p:nvPr/>
        </p:nvSpPr>
        <p:spPr>
          <a:xfrm flipH="1">
            <a:off x="6047232" y="3486912"/>
            <a:ext cx="1597152" cy="316992"/>
          </a:xfrm>
          <a:prstGeom prst="wedgeRoundRectCallout">
            <a:avLst/>
          </a:prstGeom>
          <a:solidFill>
            <a:srgbClr val="FF7C8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Ahoj</a:t>
            </a:r>
            <a:endParaRPr lang="cs-CZ" dirty="0"/>
          </a:p>
        </p:txBody>
      </p:sp>
      <p:sp>
        <p:nvSpPr>
          <p:cNvPr id="7" name="Zaoblený obdélníkový popisek 6"/>
          <p:cNvSpPr/>
          <p:nvPr/>
        </p:nvSpPr>
        <p:spPr>
          <a:xfrm>
            <a:off x="4779264" y="4157472"/>
            <a:ext cx="1524000" cy="365760"/>
          </a:xfrm>
          <a:prstGeom prst="wedgeRoundRect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Ahoj Copak?</a:t>
            </a:r>
            <a:endParaRPr lang="cs-CZ" dirty="0"/>
          </a:p>
        </p:txBody>
      </p:sp>
      <p:sp>
        <p:nvSpPr>
          <p:cNvPr id="8" name="Zaoblený obdélníkový popisek 7"/>
          <p:cNvSpPr/>
          <p:nvPr/>
        </p:nvSpPr>
        <p:spPr>
          <a:xfrm>
            <a:off x="4767072" y="5291328"/>
            <a:ext cx="1438656" cy="365760"/>
          </a:xfrm>
          <a:prstGeom prst="wedgeRoundRect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Ale já můžu.</a:t>
            </a:r>
            <a:endParaRPr lang="cs-CZ" dirty="0"/>
          </a:p>
        </p:txBody>
      </p:sp>
      <p:sp>
        <p:nvSpPr>
          <p:cNvPr id="9" name="Zaoblený obdélníkový popisek 8"/>
          <p:cNvSpPr/>
          <p:nvPr/>
        </p:nvSpPr>
        <p:spPr>
          <a:xfrm>
            <a:off x="4742688" y="5657088"/>
            <a:ext cx="1450848" cy="329184"/>
          </a:xfrm>
          <a:prstGeom prst="wedgeRoundRect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Dobrou noc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6510601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608"/>
    </mc:Choice>
    <mc:Fallback>
      <p:transition spd="slow" advTm="26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2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4000"/>
                            </p:stCondLst>
                            <p:childTnLst>
                              <p:par>
                                <p:cTn id="27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9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xmlns="" id="{9B9C7264-C6E0-4B30-BD07-E3F1D0F747F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xmlns="" id="{0D05E459-00CF-4DA5-A75E-D81B93F5187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22896" y="371060"/>
            <a:ext cx="6549086" cy="61158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0484210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809"/>
    </mc:Choice>
    <mc:Fallback>
      <p:transition spd="slow" advTm="280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xmlns="" id="{29DC48AA-9213-4AF2-8C28-A24C70914BF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xmlns="" id="{D185872B-350C-47F6-9950-EFD18DADEBF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00097" y="490772"/>
            <a:ext cx="6797712" cy="6072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121797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146"/>
    </mc:Choice>
    <mc:Fallback>
      <p:transition spd="slow" advTm="214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xmlns="" id="{CDFFE3BE-213F-4C56-A235-5AF8CA7B630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Obdélník 2">
            <a:extLst>
              <a:ext uri="{FF2B5EF4-FFF2-40B4-BE49-F238E27FC236}">
                <a16:creationId xmlns:a16="http://schemas.microsoft.com/office/drawing/2014/main" xmlns="" id="{4D93C8DB-53CF-44B9-929A-63DBC0EAE0CA}"/>
              </a:ext>
            </a:extLst>
          </p:cNvPr>
          <p:cNvSpPr/>
          <p:nvPr/>
        </p:nvSpPr>
        <p:spPr>
          <a:xfrm>
            <a:off x="3293165" y="1974574"/>
            <a:ext cx="56056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cs-CZ" sz="9600" b="0" cap="none" spc="0" dirty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</a:rPr>
              <a:t>Konec</a:t>
            </a:r>
            <a:r>
              <a:rPr lang="cs-CZ" sz="9600" b="0" cap="none" spc="0" dirty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♥</a:t>
            </a:r>
            <a:endParaRPr lang="cs-CZ" sz="9600" b="0" cap="none" spc="0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5474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427"/>
    </mc:Choice>
    <mc:Fallback>
      <p:transition spd="slow" advTm="1427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16</Words>
  <Application>Microsoft Office PowerPoint</Application>
  <PresentationFormat>Vlastní</PresentationFormat>
  <Paragraphs>7</Paragraphs>
  <Slides>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Motiv Office</vt:lpstr>
      <vt:lpstr>Snímek 1</vt:lpstr>
      <vt:lpstr>Snímek 2</vt:lpstr>
      <vt:lpstr>Snímek 3</vt:lpstr>
      <vt:lpstr>Snímek 4</vt:lpstr>
      <vt:lpstr>Snímek 5</vt:lpstr>
      <vt:lpstr>Snímek 6</vt:lpstr>
      <vt:lpstr>Snímek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Jana Milotová</dc:creator>
  <cp:lastModifiedBy>student12</cp:lastModifiedBy>
  <cp:revision>17</cp:revision>
  <dcterms:created xsi:type="dcterms:W3CDTF">2018-12-03T17:58:07Z</dcterms:created>
  <dcterms:modified xsi:type="dcterms:W3CDTF">2018-12-04T13:21:53Z</dcterms:modified>
</cp:coreProperties>
</file>