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96D27-CCCF-48C2-8EFC-4BDBA0DC6653}" type="datetimeFigureOut">
              <a:rPr lang="cs-CZ" smtClean="0"/>
              <a:pPr/>
              <a:t>26.04.2016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9A52A-A87D-462F-8C6D-238D7B77A7A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Tegan_Clancy_new_york_Sketch.jpg"/>
          <p:cNvPicPr>
            <a:picLocks noChangeAspect="1"/>
          </p:cNvPicPr>
          <p:nvPr/>
        </p:nvPicPr>
        <p:blipFill>
          <a:blip r:embed="rId2" cstate="print">
            <a:grayscl/>
            <a:lum bright="-40000"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Obrázek 4" descr="Tegan_Clancy_new_york_Sket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059832" y="0"/>
            <a:ext cx="6084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0" dirty="0" smtClean="0">
                <a:latin typeface="Bookman Old Style" pitchFamily="18" charset="0"/>
              </a:rPr>
              <a:t>VEGE-MAN</a:t>
            </a:r>
            <a:endParaRPr lang="cs-CZ" sz="8000" dirty="0">
              <a:latin typeface="Bookman Old Style" pitchFamily="18" charset="0"/>
            </a:endParaRPr>
          </a:p>
        </p:txBody>
      </p:sp>
      <p:sp>
        <p:nvSpPr>
          <p:cNvPr id="9" name="Obdélníkový popisek 8"/>
          <p:cNvSpPr/>
          <p:nvPr/>
        </p:nvSpPr>
        <p:spPr>
          <a:xfrm>
            <a:off x="0" y="4149080"/>
            <a:ext cx="4176464" cy="2708920"/>
          </a:xfrm>
          <a:prstGeom prst="wedgeRectCallout">
            <a:avLst>
              <a:gd name="adj1" fmla="val 62365"/>
              <a:gd name="adj2" fmla="val -300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4400" dirty="0" smtClean="0"/>
              <a:t>Ahoj, já jsem </a:t>
            </a:r>
            <a:r>
              <a:rPr lang="cs-CZ" sz="4400" dirty="0" err="1" smtClean="0"/>
              <a:t>Vege</a:t>
            </a:r>
            <a:r>
              <a:rPr lang="cs-CZ" sz="4400" dirty="0" smtClean="0"/>
              <a:t>-man.. Ten, kdo vás chrání před zlem.</a:t>
            </a:r>
            <a:endParaRPr lang="cs-CZ" sz="4400" dirty="0"/>
          </a:p>
        </p:txBody>
      </p:sp>
      <p:pic>
        <p:nvPicPr>
          <p:cNvPr id="8" name="Obrázek 7" descr="smil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3047" y="1896095"/>
            <a:ext cx="4580953" cy="49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4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4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4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4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619672" y="188640"/>
            <a:ext cx="54006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A dnes vám chci ukázat, jak to všechno začalo.</a:t>
            </a:r>
            <a:endParaRPr lang="cs-CZ" sz="4000" dirty="0"/>
          </a:p>
        </p:txBody>
      </p:sp>
      <p:pic>
        <p:nvPicPr>
          <p:cNvPr id="7" name="Obrázek 6" descr="carrot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0"/>
            <a:ext cx="5976663" cy="5398696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0" y="544522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>
                <a:latin typeface="Arial Narrow" pitchFamily="34" charset="0"/>
              </a:rPr>
              <a:t>A JAK JSEM SE STAL SUPERHRDINOU</a:t>
            </a:r>
            <a:endParaRPr lang="cs-CZ" sz="4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0"/>
            <a:ext cx="3347864" cy="132343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s-CZ" sz="2000" dirty="0" smtClean="0"/>
              <a:t>Abychom začali úplně od začátku, musíme začít u události, která mě přiměla být vegetariánem.</a:t>
            </a:r>
            <a:endParaRPr lang="cs-CZ" sz="2000" dirty="0"/>
          </a:p>
        </p:txBody>
      </p:sp>
      <p:pic>
        <p:nvPicPr>
          <p:cNvPr id="5" name="Obrázek 4" descr="má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8654" y="1340768"/>
            <a:ext cx="6775346" cy="5517232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0" y="5934670"/>
            <a:ext cx="313184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Toto je moje matka. Pořád jedla maso a to se jí také jednoho dne vymstilo.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Obrázek 7" descr="máma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54802">
            <a:off x="4211835" y="2689282"/>
            <a:ext cx="6775346" cy="551723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364088" y="0"/>
            <a:ext cx="3779912" cy="138499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s-CZ" sz="2800" dirty="0" smtClean="0"/>
              <a:t>měla infarkt. Pravděpodobně z velkého cholesterolu.</a:t>
            </a:r>
            <a:endParaRPr lang="cs-CZ" sz="2800" dirty="0"/>
          </a:p>
        </p:txBody>
      </p:sp>
      <p:pic>
        <p:nvPicPr>
          <p:cNvPr id="9" name="Obrázek 8" descr="d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1700808"/>
            <a:ext cx="3305637" cy="4544060"/>
          </a:xfrm>
          <a:prstGeom prst="rect">
            <a:avLst/>
          </a:prstGeom>
        </p:spPr>
      </p:pic>
      <p:sp>
        <p:nvSpPr>
          <p:cNvPr id="10" name="Obdélníkový popisek 9"/>
          <p:cNvSpPr/>
          <p:nvPr/>
        </p:nvSpPr>
        <p:spPr>
          <a:xfrm>
            <a:off x="0" y="2996952"/>
            <a:ext cx="2592288" cy="576064"/>
          </a:xfrm>
          <a:prstGeom prst="wedgeRectCallout">
            <a:avLst>
              <a:gd name="adj1" fmla="val 65252"/>
              <a:gd name="adj2" fmla="val 127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Mami neumírej!</a:t>
            </a:r>
            <a:endParaRPr lang="cs-CZ" dirty="0"/>
          </a:p>
        </p:txBody>
      </p:sp>
      <p:sp>
        <p:nvSpPr>
          <p:cNvPr id="11" name="Obdélníkový popisek 10"/>
          <p:cNvSpPr/>
          <p:nvPr/>
        </p:nvSpPr>
        <p:spPr>
          <a:xfrm>
            <a:off x="0" y="4005064"/>
            <a:ext cx="5472608" cy="1584176"/>
          </a:xfrm>
          <a:prstGeom prst="wedgeRectCallout">
            <a:avLst>
              <a:gd name="adj1" fmla="val 65252"/>
              <a:gd name="adj2" fmla="val 127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400" dirty="0" smtClean="0"/>
              <a:t>DEJ MI PÁREK!!!</a:t>
            </a:r>
            <a:endParaRPr lang="cs-CZ" sz="4400" dirty="0"/>
          </a:p>
        </p:txBody>
      </p:sp>
      <p:pic>
        <p:nvPicPr>
          <p:cNvPr id="12" name="Obrázek 11" descr="máma 2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50983">
            <a:off x="4802438" y="2762679"/>
            <a:ext cx="6130955" cy="4992498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0" y="0"/>
            <a:ext cx="9144000" cy="74789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9600" dirty="0" smtClean="0"/>
              <a:t>A OD </a:t>
            </a:r>
          </a:p>
          <a:p>
            <a:pPr algn="ctr"/>
            <a:r>
              <a:rPr lang="cs-CZ" sz="9600" dirty="0" smtClean="0"/>
              <a:t>TÉ</a:t>
            </a:r>
          </a:p>
          <a:p>
            <a:pPr algn="ctr"/>
            <a:r>
              <a:rPr lang="cs-CZ" sz="9600" dirty="0" smtClean="0"/>
              <a:t>DOBY </a:t>
            </a:r>
          </a:p>
          <a:p>
            <a:pPr algn="ctr"/>
            <a:r>
              <a:rPr lang="cs-CZ" sz="9600" dirty="0" smtClean="0"/>
              <a:t>JSEM VEGETARIÁN</a:t>
            </a:r>
            <a:endParaRPr lang="cs-CZ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4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0"/>
                            </p:stCondLst>
                            <p:childTnLst>
                              <p:par>
                                <p:cTn id="5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8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6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6500"/>
                            </p:stCondLst>
                            <p:childTnLst>
                              <p:par>
                                <p:cTn id="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6" grpId="0" animBg="1"/>
      <p:bldP spid="10" grpId="0" animBg="1"/>
      <p:bldP spid="10" grpId="1" animBg="1"/>
      <p:bldP spid="11" grpId="0" animBg="1"/>
      <p:bldP spid="11" grpId="1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talk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73769"/>
            <a:ext cx="4139952" cy="448423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0" y="0"/>
            <a:ext cx="3563888" cy="9541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chemeClr val="tx1"/>
                </a:solidFill>
              </a:rPr>
              <a:t>A teď už, jak jsem se stal VEGE-MANEM</a:t>
            </a:r>
            <a:endParaRPr lang="cs-CZ" sz="2800" dirty="0">
              <a:solidFill>
                <a:schemeClr val="tx1"/>
              </a:solidFill>
            </a:endParaRPr>
          </a:p>
        </p:txBody>
      </p:sp>
      <p:pic>
        <p:nvPicPr>
          <p:cNvPr id="5" name="Obrázek 4" descr="smi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73770"/>
            <a:ext cx="4139952" cy="448423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644008" y="0"/>
            <a:ext cx="349188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s-CZ" sz="2400" dirty="0" smtClean="0"/>
              <a:t>Jak asi víte, vegetariáni jedí především ovoce a zeleninu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8" name="Obrázek 7" descr="carrot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840108">
            <a:off x="4679200" y="3514006"/>
            <a:ext cx="3201694" cy="2944415"/>
          </a:xfrm>
          <a:prstGeom prst="rect">
            <a:avLst/>
          </a:prstGeom>
        </p:spPr>
      </p:pic>
      <p:pic>
        <p:nvPicPr>
          <p:cNvPr id="9" name="Obrázek 8" descr="carrot1 - kopie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455545">
            <a:off x="1473825" y="3711447"/>
            <a:ext cx="3200000" cy="2942857"/>
          </a:xfrm>
          <a:prstGeom prst="rect">
            <a:avLst/>
          </a:prstGeom>
        </p:spPr>
      </p:pic>
      <p:pic>
        <p:nvPicPr>
          <p:cNvPr id="10" name="Obrázek 9" descr="carrot1 - kopie (2)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57871">
            <a:off x="1433136" y="3665917"/>
            <a:ext cx="3200000" cy="2942857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6551712" y="1916832"/>
            <a:ext cx="25922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 smtClean="0"/>
              <a:t>A jednou, když jsem si normálně jedl mrkev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1340768"/>
            <a:ext cx="10620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/>
              <a:t>Cítil jsem se po ní nějak podivně.</a:t>
            </a:r>
            <a:endParaRPr lang="cs-CZ" sz="4800" dirty="0"/>
          </a:p>
        </p:txBody>
      </p:sp>
      <p:pic>
        <p:nvPicPr>
          <p:cNvPr id="13" name="Obrázek 12" descr="d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708920"/>
            <a:ext cx="5226801" cy="7184968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5148064" y="2636912"/>
            <a:ext cx="3995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/>
              <a:t>Proto jsem si přečetl cedulku, která byla k mrkvi přiložená</a:t>
            </a:r>
            <a:endParaRPr lang="cs-CZ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89 0.03542 L -0.36789 0.0354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58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5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500"/>
                            </p:stCondLst>
                            <p:childTnLst>
                              <p:par>
                                <p:cTn id="7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000"/>
                            </p:stCondLst>
                            <p:childTnLst>
                              <p:par>
                                <p:cTn id="7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11" grpId="0" animBg="1"/>
      <p:bldP spid="11" grpId="1" animBg="1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mrkv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71306">
            <a:off x="-179432" y="240837"/>
            <a:ext cx="9877350" cy="6461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talk 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89040"/>
            <a:ext cx="2966298" cy="321297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 smtClean="0"/>
              <a:t>A asi týden potom v obchodě..</a:t>
            </a:r>
            <a:endParaRPr lang="cs-CZ" sz="5400" dirty="0"/>
          </a:p>
        </p:txBody>
      </p:sp>
      <p:pic>
        <p:nvPicPr>
          <p:cNvPr id="5" name="Obrázek 4" descr="depositphotos_29155293-Food-shop-cartoon-business-vecto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476672"/>
            <a:ext cx="9144000" cy="5908293"/>
          </a:xfrm>
          <a:prstGeom prst="rect">
            <a:avLst/>
          </a:prstGeom>
        </p:spPr>
      </p:pic>
      <p:pic>
        <p:nvPicPr>
          <p:cNvPr id="6" name="Obrázek 5" descr="smile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699706"/>
            <a:ext cx="2915815" cy="3158294"/>
          </a:xfrm>
          <a:prstGeom prst="rect">
            <a:avLst/>
          </a:prstGeom>
        </p:spPr>
      </p:pic>
      <p:pic>
        <p:nvPicPr>
          <p:cNvPr id="7" name="Obrázek 6" descr="fff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2996952"/>
            <a:ext cx="4493349" cy="4689626"/>
          </a:xfrm>
          <a:prstGeom prst="rect">
            <a:avLst/>
          </a:prstGeom>
        </p:spPr>
      </p:pic>
      <p:sp>
        <p:nvSpPr>
          <p:cNvPr id="9" name="Obdélníkový popisek 8"/>
          <p:cNvSpPr/>
          <p:nvPr/>
        </p:nvSpPr>
        <p:spPr>
          <a:xfrm>
            <a:off x="4499992" y="1196752"/>
            <a:ext cx="3024336" cy="792088"/>
          </a:xfrm>
          <a:prstGeom prst="wedgeRectCallout">
            <a:avLst>
              <a:gd name="adj1" fmla="val 36037"/>
              <a:gd name="adj2" fmla="val 172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NAVAL PRACHY ŘÍZKU</a:t>
            </a:r>
            <a:endParaRPr lang="cs-CZ" dirty="0"/>
          </a:p>
        </p:txBody>
      </p:sp>
      <p:sp>
        <p:nvSpPr>
          <p:cNvPr id="10" name="Obdélníkový popisek 9"/>
          <p:cNvSpPr/>
          <p:nvPr/>
        </p:nvSpPr>
        <p:spPr>
          <a:xfrm>
            <a:off x="323528" y="1196752"/>
            <a:ext cx="3312368" cy="1080120"/>
          </a:xfrm>
          <a:prstGeom prst="wedgeRectCallout">
            <a:avLst>
              <a:gd name="adj1" fmla="val 64284"/>
              <a:gd name="adj2" fmla="val 116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DOBŘE MOCNÝ FAT-MANE, JEN MI NEUBLIŽUJ!</a:t>
            </a:r>
            <a:endParaRPr lang="cs-CZ" dirty="0"/>
          </a:p>
        </p:txBody>
      </p:sp>
      <p:pic>
        <p:nvPicPr>
          <p:cNvPr id="12" name="Obrázek 11" descr="carrot1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7544189">
            <a:off x="1046850" y="4778002"/>
            <a:ext cx="1895505" cy="1743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1.11111E-6 L 0.47256 -0.27292 " pathEditMode="relative" ptsTypes="AA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500"/>
                            </p:stCondLst>
                            <p:childTnLst>
                              <p:par>
                                <p:cTn id="46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A TAK JSEM NAŠEL SVOJÍ SUPERSCHPNOST!!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763688" y="1556792"/>
            <a:ext cx="563436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dirty="0" smtClean="0"/>
              <a:t>A TAKY JSEM OBJEVIL MÉHO NEJVĚTŠÍHO NEPŘÍTELE</a:t>
            </a:r>
          </a:p>
          <a:p>
            <a:pPr algn="ctr"/>
            <a:r>
              <a:rPr lang="cs-CZ" sz="5400" dirty="0" smtClean="0"/>
              <a:t>FAT-MANA</a:t>
            </a:r>
            <a:endParaRPr lang="cs-CZ" sz="5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403648" y="3645024"/>
            <a:ext cx="64807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600" dirty="0" smtClean="0"/>
              <a:t>KONEC</a:t>
            </a:r>
            <a:endParaRPr lang="cs-CZ" sz="1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169</Words>
  <Application>Microsoft Office PowerPoint</Application>
  <PresentationFormat>Předvádění na obrazovce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A TAK JSEM NAŠEL SVOJÍ SUPERSCHPNOST!!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Matěj</dc:creator>
  <cp:lastModifiedBy>Petr Kvíz</cp:lastModifiedBy>
  <cp:revision>40</cp:revision>
  <dcterms:created xsi:type="dcterms:W3CDTF">2016-04-17T15:46:01Z</dcterms:created>
  <dcterms:modified xsi:type="dcterms:W3CDTF">2016-04-26T11:57:25Z</dcterms:modified>
</cp:coreProperties>
</file>