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9" r:id="rId3"/>
    <p:sldId id="260" r:id="rId4"/>
    <p:sldId id="261" r:id="rId5"/>
    <p:sldId id="268" r:id="rId6"/>
    <p:sldId id="269" r:id="rId7"/>
    <p:sldId id="267" r:id="rId8"/>
    <p:sldId id="291" r:id="rId9"/>
    <p:sldId id="293" r:id="rId10"/>
    <p:sldId id="276" r:id="rId11"/>
    <p:sldId id="277" r:id="rId12"/>
    <p:sldId id="270" r:id="rId13"/>
    <p:sldId id="271" r:id="rId14"/>
    <p:sldId id="290" r:id="rId15"/>
    <p:sldId id="272" r:id="rId16"/>
    <p:sldId id="289" r:id="rId17"/>
    <p:sldId id="278" r:id="rId18"/>
    <p:sldId id="273" r:id="rId19"/>
    <p:sldId id="281" r:id="rId20"/>
    <p:sldId id="282" r:id="rId21"/>
    <p:sldId id="283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993300"/>
    <a:srgbClr val="956D37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0" autoAdjust="0"/>
    <p:restoredTop sz="94660"/>
  </p:normalViewPr>
  <p:slideViewPr>
    <p:cSldViewPr>
      <p:cViewPr>
        <p:scale>
          <a:sx n="61" d="100"/>
          <a:sy n="61" d="100"/>
        </p:scale>
        <p:origin x="-1392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0DAFD-0D27-497C-A6D9-1CFB950CE4AF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0EBBC-E6DE-45EF-A033-8EA500AD349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69" t="3390" r="5694" b="1678"/>
          <a:stretch>
            <a:fillRect/>
          </a:stretch>
        </p:blipFill>
        <p:spPr bwMode="auto">
          <a:xfrm>
            <a:off x="-214346" y="0"/>
            <a:ext cx="700092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>
            <a:off x="4355976" y="5805264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latin typeface="Berlin Sans FB Demi" pitchFamily="34" charset="0"/>
              </a:rPr>
              <a:t> Tamara Schulzová</a:t>
            </a:r>
            <a:endParaRPr lang="cs-CZ" sz="4000" dirty="0">
              <a:latin typeface="Berlin Sans FB Demi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71472" y="2285992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600" dirty="0" smtClean="0">
                <a:latin typeface="Berlin Sans FB Demi" pitchFamily="34" charset="0"/>
              </a:rPr>
              <a:t>Strom</a:t>
            </a:r>
            <a:endParaRPr lang="cs-CZ" sz="9600" dirty="0">
              <a:latin typeface="Berlin Sans FB Demi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59832" y="4725144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000" dirty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ek 12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17" b="15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219987">
            <a:off x="6844728" y="1203595"/>
            <a:ext cx="26955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3943">
            <a:off x="4274338" y="127108"/>
            <a:ext cx="26955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978032" flipV="1">
            <a:off x="-1035801" y="-1116196"/>
            <a:ext cx="2695575" cy="388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707150" flipV="1">
            <a:off x="2136485" y="-1831469"/>
            <a:ext cx="2196461" cy="311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27172">
            <a:off x="6076531" y="4281637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27172">
            <a:off x="1850861" y="3061491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379796">
            <a:off x="4060901" y="3549704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6443">
            <a:off x="4515529" y="1044128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661376">
            <a:off x="164161" y="-1171927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268760" y="836712"/>
            <a:ext cx="73818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071734" y="2357430"/>
            <a:ext cx="73818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286312" y="428604"/>
            <a:ext cx="73818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85 0.00254 C -0.05677 0.02127 -0.07743 0.03976 -0.08594 0.06219 C -0.09462 0.08647 -0.09809 0.11514 -0.10208 0.14335 C -0.10451 0.17156 -0.09983 0.19514 -0.09392 0.22057 C -0.08785 0.24393 -0.07986 0.26936 -0.06198 0.28924 C -0.04687 0.30982 -0.02257 0.32531 0.00434 0.33641 C 0.02899 0.34728 0.05833 0.35398 0.08681 0.3563 C 0.1158 0.35861 0.14497 0.3563 0.17049 0.35005 C 0.19913 0.34358 0.22483 0.3304 0.24583 0.3119 C 0.26684 0.29549 0.28507 0.27445 0.29306 0.25017 C 0.30486 0.22774 0.30799 0.19722 0.30694 0.17318 C 0.30833 0.14982 0.30486 0.12231 0.29201 0.09896 C 0.27934 0.07815 0.25712 0.06265 0.2283 0.05641 C 0.19861 0.05202 0.17049 0.06265 0.15174 0.07884 C 0.13611 0.09526 0.12483 0.12 0.12326 0.14797 C 0.12448 0.17618 0.12813 0.20185 0.14132 0.22219 C 0.15399 0.24323 0.15174 0.24739 0.20069 0.2719 C 0.24531 0.29919 0.28802 0.28739 0.31424 0.28716 C 0.34028 0.28531 0.36163 0.27491 0.38767 0.2645 C 0.41615 0.25202 0.43889 0.23075 0.45521 0.21225 C 0.47083 0.19398 0.47708 0.17156 0.48524 0.13687 C 0.49149 0.1015 0.49097 0.08439 0.48941 0.05826 C 0.48889 0.03237 0.4875 0.00647 0.48646 -0.01896 " pathEditMode="relative" rAng="-190782" ptsTypes="fffffffffffffffffffffff">
                                      <p:cBhvr>
                                        <p:cTn id="2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32656" y="0"/>
            <a:ext cx="12992902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379796">
            <a:off x="-575158" y="-2520247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3.46821E-6 C 0.02101 0.00185 0.04028 0.0081 0.06112 0.0111 C 0.07136 0.01457 0.07969 0.02128 0.08994 0.02474 C 0.10591 0.03862 0.12362 0.04833 0.13907 0.06313 C 0.14306 0.06659 0.15053 0.0807 0.15261 0.08347 C 0.15903 0.09203 0.1665 0.09966 0.17292 0.10798 C 0.17865 0.11584 0.18542 0.12209 0.18994 0.13087 C 0.19219 0.13526 0.19445 0.13966 0.19671 0.14428 C 0.19827 0.14729 0.20174 0.1533 0.20174 0.1533 C 0.20695 0.17365 0.2033 0.16278 0.21355 0.18498 C 0.21771 0.19422 0.22067 0.21642 0.22205 0.22775 C 0.22153 0.24972 0.22119 0.27168 0.22032 0.29341 C 0.21928 0.32209 0.21459 0.32856 0.19844 0.34498 C 0.18855 0.35492 0.1981 0.35006 0.1882 0.35399 C 0.18264 0.36532 0.17969 0.36093 0.17119 0.36532 C 0.16129 0.37041 0.15296 0.37457 0.14237 0.37665 C 0.1323 0.37619 0.12205 0.37642 0.11198 0.37457 C 0.10643 0.37318 0.104 0.36393 0.09497 0.36093 C 0.09271 0.3563 0.09046 0.35214 0.0882 0.34729 C 0.08698 0.34498 0.08473 0.34081 0.08473 0.34081 C 0.08646 0.30174 0.08108 0.30289 0.09844 0.27954 C 0.10139 0.27584 0.12431 0.26706 0.12883 0.26613 C 0.13681 0.26474 0.15261 0.26174 0.15261 0.26174 C 0.17605 0.26359 0.19028 0.26451 0.21025 0.27746 C 0.21806 0.28833 0.22848 0.29526 0.23733 0.30428 C 0.24584 0.3133 0.25226 0.32602 0.26112 0.33388 C 0.2698 0.35214 0.28264 0.36763 0.29167 0.3859 C 0.29584 0.39446 0.30521 0.41041 0.30521 0.41041 C 0.30712 0.41896 0.3099 0.42567 0.31355 0.43307 C 0.31563 0.44393 0.32084 0.45018 0.32379 0.46035 C 0.33178 0.48787 0.31841 0.45018 0.32883 0.47839 C 0.33039 0.49341 0.3323 0.50844 0.33403 0.52347 C 0.33351 0.53781 0.33421 0.55237 0.3323 0.56648 C 0.3316 0.57203 0.32275 0.5755 0.32032 0.57781 C 0.31841 0.57966 0.31719 0.58243 0.31528 0.58428 C 0.30764 0.59191 0.29688 0.59376 0.2882 0.59815 C 0.28021 0.60209 0.27258 0.60602 0.26442 0.60925 C 0.2566 0.60694 0.25712 0.60925 0.25435 0.59815 C 0.25296 0.59237 0.25087 0.58012 0.25087 0.58012 C 0.25209 0.57018 0.25087 0.55931 0.25435 0.55076 C 0.26442 0.52578 0.29237 0.52509 0.31025 0.52116 C 0.31997 0.52255 0.33959 0.52301 0.35087 0.53041 C 0.3573 0.53434 0.36962 0.54382 0.36962 0.54382 C 0.37622 0.55307 0.38317 0.56185 0.38994 0.57064 C 0.39133 0.57249 0.39358 0.57341 0.39497 0.5755 C 0.40261 0.58683 0.4106 0.60116 0.41702 0.61388 C 0.42049 0.62058 0.42292 0.62844 0.42726 0.63422 C 0.429 0.63654 0.43091 0.63839 0.4323 0.64093 C 0.43542 0.64648 0.43716 0.65388 0.4408 0.65873 C 0.4507 0.67261 0.45712 0.68787 0.46442 0.70382 C 0.46771 0.71145 0.47327 0.717 0.47639 0.7244 C 0.47865 0.72972 0.48091 0.7348 0.48317 0.74012 C 0.48525 0.75237 0.49011 0.76255 0.49323 0.77411 C 0.49758 0.78983 0.50105 0.80555 0.50521 0.82151 C 0.50851 0.85064 0.50643 0.8696 0.48646 0.88486 C 0.48334 0.88717 0.46945 0.89503 0.46615 0.89596 C 0.46042 0.89758 0.44914 0.90058 0.44914 0.90058 C 0.44185 0.89989 0.43438 0.90058 0.42726 0.89804 C 0.42639 0.89804 0.41789 0.87792 0.41702 0.87538 C 0.41563 0.87099 0.41355 0.8622 0.41355 0.8622 C 0.41424 0.84625 0.40955 0.82706 0.41702 0.81457 C 0.4191 0.81133 0.42639 0.8074 0.42883 0.80555 C 0.43768 0.79908 0.44758 0.79261 0.45764 0.78983 C 0.46789 0.79052 0.47813 0.79076 0.4882 0.79191 C 0.4941 0.79261 0.49948 0.79885 0.50521 0.80093 C 0.51337 0.80833 0.52292 0.81041 0.53056 0.81896 C 0.53247 0.82104 0.53369 0.82405 0.5356 0.82613 C 0.53889 0.8296 0.54584 0.83515 0.54584 0.83515 C 0.55001 0.85156 0.56355 0.85989 0.57119 0.87353 C 0.57344 0.88232 0.57657 0.88717 0.58143 0.89365 C 0.58455 0.90451 0.58768 0.91677 0.59497 0.92301 C 0.59723 0.93226 0.60192 0.93896 0.60521 0.94798 C 0.60973 0.97388 0.60244 0.93619 0.61198 0.9681 C 0.61303 0.9718 0.61268 0.97596 0.61355 0.97966 C 0.61494 0.98521 0.61737 0.99006 0.61876 0.99538 C 0.62049 1.01064 0.62258 1.02567 0.62553 1.04047 C 0.62709 1.05943 0.62935 1.07792 0.6323 1.09688 C 0.63178 1.11654 0.63143 1.13596 0.63056 1.15561 C 0.63004 1.16648 0.62813 1.17226 0.62553 1.18243 C 0.61997 1.20509 0.61702 1.23052 0.60678 1.25041 C 0.60487 1.25781 0.60296 1.27214 0.60001 1.27954 C 0.5981 1.28463 0.59323 1.29318 0.59323 1.29318 C 0.59202 1.2985 0.5915 1.30405 0.58994 1.30914 C 0.58178 1.33388 0.59028 1.29943 0.58473 1.32255 C 0.58386 1.32648 0.58351 1.33619 0.57969 1.33619 " pathEditMode="relative" ptsTypes="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pozadí.png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tretch>
            <a:fillRect/>
          </a:stretch>
        </p:blipFill>
        <p:spPr>
          <a:xfrm>
            <a:off x="-1332656" y="0"/>
            <a:ext cx="12992902" cy="6858000"/>
          </a:xfrm>
          <a:prstGeom prst="rect">
            <a:avLst/>
          </a:prstGeom>
        </p:spPr>
      </p:pic>
      <p:pic>
        <p:nvPicPr>
          <p:cNvPr id="1026" name="Picture 2" descr="C:\Users\nikdo\Desktop\Bez názvu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714544" y="901902"/>
            <a:ext cx="11730008" cy="5956098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52055">
            <a:off x="-75092" y="-3069506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069 -0.29618 C -0.17951 -0.29433 -0.16042 -0.28809 -0.13958 -0.28509 C -0.12934 -0.28162 -0.12083 -0.27491 -0.11076 -0.27144 C -0.09479 -0.25757 -0.07708 -0.24786 -0.06163 -0.23306 C -0.05764 -0.22959 -0.05017 -0.21549 -0.04809 -0.21272 C -0.04167 -0.20416 -0.0342 -0.19653 -0.02778 -0.18821 C -0.02205 -0.18035 -0.01528 -0.1741 -0.01076 -0.16532 C -0.00851 -0.16092 -0.00625 -0.15653 -0.00399 -0.15191 C -0.00243 -0.1489 0.00104 -0.14289 0.00104 -0.14266 C 0.00625 -0.12254 0.0026 -0.13341 0.01285 -0.11121 C 0.01701 -0.10196 0.01997 -0.07977 0.02135 -0.06844 C 0.02083 -0.04647 0.02049 -0.02451 0.01962 -0.00277 C 0.01858 0.0259 0.01389 0.03237 -0.00226 0.04879 C -0.01215 0.05873 -0.0026 0.05387 -0.0125 0.0578 C -0.01805 0.06913 -0.02101 0.06474 -0.02951 0.06913 C -0.03941 0.07422 -0.04774 0.07838 -0.05833 0.08046 C -0.0684 0.08 -0.07865 0.08023 -0.08871 0.07838 C -0.09427 0.077 -0.0967 0.06775 -0.10573 0.06474 C -0.10799 0.06012 -0.11024 0.05595 -0.1125 0.0511 C -0.11371 0.04879 -0.11597 0.04463 -0.11597 0.04486 C -0.11424 0.00555 -0.11979 0.00671 -0.10226 -0.01665 C -0.0993 -0.02035 -0.07639 -0.02913 -0.07187 -0.03006 C -0.06389 -0.03144 -0.04809 -0.03445 -0.04809 -0.03422 C -0.02465 -0.0326 -0.01042 -0.03168 0.00955 -0.01873 C 0.01736 -0.00786 0.02778 -0.00092 0.03663 0.00809 C 0.04514 0.01711 0.05156 0.02983 0.06042 0.03769 C 0.0691 0.05595 0.08195 0.07145 0.09097 0.08971 C 0.09514 0.09827 0.10451 0.11422 0.10451 0.11445 C 0.10642 0.12278 0.1092 0.12948 0.11285 0.13688 C 0.11493 0.14775 0.12014 0.15399 0.12309 0.16416 C 0.13108 0.19168 0.11771 0.15399 0.12813 0.1822 C 0.12969 0.19723 0.1316 0.21226 0.13333 0.22728 C 0.13281 0.24162 0.13351 0.25619 0.1316 0.27029 C 0.1309 0.27584 0.12205 0.27931 0.11962 0.28162 C 0.11771 0.28347 0.11649 0.28624 0.11458 0.28809 C 0.10695 0.29572 0.09618 0.29757 0.0875 0.30197 C 0.07951 0.3059 0.07188 0.30983 0.06372 0.31306 C 0.0559 0.31075 0.05642 0.31306 0.05365 0.30197 C 0.05226 0.29619 0.05017 0.28393 0.05017 0.28416 C 0.05139 0.27399 0.05017 0.26312 0.05365 0.25457 C 0.06372 0.2296 0.09167 0.2289 0.10955 0.22497 C 0.11927 0.22636 0.13889 0.22682 0.15017 0.23422 C 0.1566 0.23815 0.16892 0.24763 0.16892 0.24786 C 0.17552 0.25688 0.18247 0.26567 0.18924 0.27445 C 0.19063 0.2763 0.19288 0.27723 0.19427 0.27931 C 0.20191 0.29064 0.2099 0.30497 0.21632 0.31769 C 0.21979 0.32439 0.22222 0.33226 0.22656 0.33804 C 0.2283 0.34035 0.23021 0.3422 0.2316 0.34474 C 0.23472 0.35029 0.23646 0.35769 0.2401 0.36254 C 0.25 0.37642 0.25642 0.39168 0.26372 0.40763 C 0.26701 0.41526 0.27257 0.42081 0.2757 0.42821 C 0.27795 0.43353 0.28021 0.43838 0.28247 0.44393 C 0.28455 0.45619 0.28941 0.46636 0.29254 0.47792 C 0.29688 0.49364 0.30035 0.50913 0.30451 0.52532 C 0.30781 0.55445 0.30573 0.57341 0.28576 0.58867 C 0.28264 0.59098 0.26875 0.59884 0.26545 0.59977 C 0.25972 0.60139 0.24844 0.60439 0.24844 0.60439 C 0.24115 0.6037 0.23368 0.60439 0.22656 0.60185 C 0.2257 0.60185 0.21719 0.58173 0.21632 0.57919 C 0.21493 0.57457 0.21285 0.56601 0.21285 0.56624 C 0.21354 0.55006 0.20885 0.53087 0.21632 0.51815 C 0.2184 0.51515 0.2257 0.51098 0.22813 0.50913 C 0.23698 0.50289 0.24688 0.49642 0.25695 0.49364 C 0.26719 0.49434 0.27743 0.49457 0.2875 0.49549 C 0.2934 0.49642 0.29879 0.50266 0.30451 0.50474 C 0.31267 0.51191 0.32222 0.51422 0.32986 0.52278 C 0.33177 0.52463 0.33299 0.52786 0.3349 0.52994 C 0.3382 0.53341 0.34514 0.53896 0.34514 0.53919 C 0.34931 0.55538 0.36285 0.5637 0.37049 0.57734 C 0.37274 0.58613 0.37587 0.59098 0.38073 0.59723 C 0.38385 0.60809 0.38698 0.62058 0.39427 0.62682 C 0.39653 0.63607 0.40122 0.64254 0.40451 0.65179 C 0.40903 0.67769 0.40174 0.64 0.41129 0.67191 C 0.41233 0.67561 0.41198 0.67977 0.41285 0.68347 C 0.41424 0.68902 0.41667 0.69387 0.41806 0.69919 C 0.41979 0.71445 0.42188 0.72948 0.42483 0.74428 C 0.42639 0.76324 0.42865 0.78173 0.4316 0.80069 C 0.43108 0.82035 0.43073 0.83977 0.42986 0.85942 C 0.42934 0.87029 0.42743 0.87607 0.42483 0.88624 C 0.41927 0.9089 0.41632 0.93434 0.40608 0.95422 C 0.40417 0.96162 0.40226 0.97595 0.39931 0.98335 C 0.3974 0.98844 0.39254 0.997 0.39254 0.997 C 0.39132 1.00231 0.3908 1.00786 0.38924 1.01295 C 0.38108 1.03769 0.38958 1.00324 0.38403 1.02636 C 0.38316 1.03029 0.38281 1.04 0.37899 1.04 " pathEditMode="relative" rAng="0" ptsTypes="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" y="66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32656" y="0"/>
            <a:ext cx="12992902" cy="6858000"/>
          </a:xfrm>
          <a:prstGeom prst="rect">
            <a:avLst/>
          </a:prstGeom>
        </p:spPr>
      </p:pic>
      <p:pic>
        <p:nvPicPr>
          <p:cNvPr id="10242" name="Picture 2" descr="http://www.animaatjes.nl/cliparts/dieren/herten/animaatjes-herten-9064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/>
          <a:stretch>
            <a:fillRect/>
          </a:stretch>
        </p:blipFill>
        <p:spPr bwMode="auto">
          <a:xfrm rot="21290134">
            <a:off x="4986950" y="1585263"/>
            <a:ext cx="5276850" cy="4695825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679" t="30278" r="5694" b="1678"/>
          <a:stretch>
            <a:fillRect/>
          </a:stretch>
        </p:blipFill>
        <p:spPr bwMode="auto">
          <a:xfrm>
            <a:off x="-4357750" y="-4214866"/>
            <a:ext cx="12928440" cy="1071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32656" y="0"/>
            <a:ext cx="12992902" cy="6858000"/>
          </a:xfrm>
          <a:prstGeom prst="rect">
            <a:avLst/>
          </a:prstGeom>
        </p:spPr>
      </p:pic>
      <p:pic>
        <p:nvPicPr>
          <p:cNvPr id="10242" name="Picture 2" descr="http://www.animaatjes.nl/cliparts/dieren/herten/animaatjes-herten-9064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/>
          <a:stretch>
            <a:fillRect/>
          </a:stretch>
        </p:blipFill>
        <p:spPr bwMode="auto">
          <a:xfrm rot="21290134">
            <a:off x="4986950" y="1585263"/>
            <a:ext cx="5276850" cy="4695825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679" t="30278" r="5694" b="1678"/>
          <a:stretch>
            <a:fillRect/>
          </a:stretch>
        </p:blipFill>
        <p:spPr bwMode="auto">
          <a:xfrm>
            <a:off x="-4357750" y="-4214866"/>
            <a:ext cx="12928440" cy="1071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245664">
            <a:off x="5373939" y="4595169"/>
            <a:ext cx="7143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 rot="19641319">
            <a:off x="5229038" y="4578062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latin typeface="Berlin Sans FB Demi" pitchFamily="34" charset="0"/>
              </a:rPr>
              <a:t>mlask…</a:t>
            </a:r>
            <a:endParaRPr lang="cs-CZ" sz="4000" dirty="0">
              <a:latin typeface="Berlin Sans FB Demi" pitchFamily="34" charset="0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2535 -0.23931 C -0.81597 -0.23098 -0.81267 -0.21457 -0.80504 -0.20324 C -0.79809 -0.19283 -0.7974 -0.19584 -0.78976 -0.1896 C -0.78177 -0.18289 -0.7783 -0.17642 -0.76944 -0.17156 C -0.75469 -0.15191 -0.7717 -0.17295 -0.75243 -0.15584 C -0.74167 -0.14613 -0.7316 -0.13341 -0.72014 -0.12416 C -0.69844 -0.10636 -0.66997 -0.09434 -0.64583 -0.0837 C -0.64271 -0.08231 -0.64045 -0.07838 -0.63733 -0.07676 C -0.62691 -0.07098 -0.61615 -0.06544 -0.60503 -0.06335 C -0.58837 -0.06012 -0.57257 -0.05503 -0.5559 -0.05203 C -0.54792 -0.05064 -0.5401 -0.04902 -0.53212 -0.0474 C -0.52882 -0.04671 -0.52205 -0.04532 -0.52205 -0.04509 C -0.50903 -0.04601 -0.49601 -0.04624 -0.48299 -0.0474 C -0.46076 -0.04948 -0.44722 -0.07607 -0.42882 -0.08809 C -0.42361 -0.09757 -0.41736 -0.10174 -0.41181 -0.11075 C -0.40608 -0.12046 -0.4 -0.13179 -0.39497 -0.1422 C -0.39549 -0.15492 -0.39375 -0.16833 -0.39653 -0.18058 C -0.39861 -0.18983 -0.40573 -0.19422 -0.41181 -0.19653 C -0.41632 -0.19815 -0.42535 -0.20093 -0.42535 -0.2007 C -0.43108 -0.20023 -0.43698 -0.20116 -0.44236 -0.19885 C -0.44427 -0.19792 -0.44444 -0.19376 -0.44583 -0.19191 C -0.44722 -0.19006 -0.44913 -0.1889 -0.45087 -0.18752 C -0.4533 -0.18081 -0.45503 -0.17364 -0.45764 -0.16717 C -0.45955 -0.16231 -0.46441 -0.15353 -0.46441 -0.1533 C -0.46302 -0.13249 -0.46441 -0.11052 -0.45938 -0.09041 C -0.45868 -0.08786 -0.45434 -0.07723 -0.4526 -0.07468 C -0.44826 -0.06821 -0.43889 -0.05642 -0.43889 -0.05619 C -0.43594 -0.03908 -0.43924 -0.04948 -0.42205 -0.03168 C -0.41059 -0.01966 -0.40486 -0.01434 -0.38976 -0.01133 C -0.37483 0.00162 -0.35781 0.00277 -0.34063 0.0067 C -0.33073 0.01133 -0.32031 0.01179 -0.31007 0.01341 C -0.29913 0.0185 -0.3099 0.0141 -0.28976 0.01803 C -0.28299 0.01942 -0.27622 0.02358 -0.26944 0.02474 C -0.26215 0.02589 -0.25469 0.02636 -0.2474 0.02705 C -0.23646 0.02959 -0.22639 0.03214 -0.21528 0.03376 C -0.20052 0.04023 -0.1849 0.04092 -0.16944 0.04277 C -0.13003 0.04092 -0.12951 0.04439 -0.10503 0.03607 C -0.1033 0.03445 -0.10191 0.0326 -0.1 0.03144 C -0.0967 0.02959 -0.08976 0.02705 -0.08976 0.02728 C -0.08073 0.01873 -0.07656 0.01965 -0.06441 0.01803 C -0.04948 0.0111 -0.03403 0.0074 -0.01858 0.00439 C -0.0125 0.00324 -0.00608 1.96532E-6 2.77778E-7 1.96532E-6 " pathEditMode="relative" rAng="0" ptsTypes="fffffffffffffffffffffffffffffffffffffffff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kdo\Desktop\Bez názvu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714544" y="901902"/>
            <a:ext cx="11730008" cy="5956098"/>
          </a:xfrm>
          <a:prstGeom prst="rect">
            <a:avLst/>
          </a:prstGeom>
          <a:noFill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-1643098"/>
            <a:ext cx="8767786" cy="672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77614">
            <a:off x="2857615" y="2899452"/>
            <a:ext cx="4572032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67984">
            <a:off x="2916149" y="3937916"/>
            <a:ext cx="3907361" cy="40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ovéPole 8"/>
          <p:cNvSpPr txBox="1"/>
          <p:nvPr/>
        </p:nvSpPr>
        <p:spPr>
          <a:xfrm rot="2109809">
            <a:off x="903975" y="4115828"/>
            <a:ext cx="29843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dirty="0" smtClean="0">
                <a:latin typeface="Berlin Sans FB Demi" pitchFamily="34" charset="0"/>
              </a:rPr>
              <a:t>líz…</a:t>
            </a:r>
            <a:endParaRPr lang="cs-CZ" sz="6600" dirty="0">
              <a:latin typeface="Berlin Sans FB Demi" pitchFamily="34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53265">
            <a:off x="10610538" y="2831699"/>
            <a:ext cx="24098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89 -0.5778 C -0.24705 -0.57503 -0.22761 -0.56439 -0.20851 -0.55306 C -0.2007 -0.54844 -0.19479 -0.5422 -0.18646 -0.53942 C -0.17118 -0.51908 -0.15174 -0.50497 -0.13733 -0.48301 C -0.12413 -0.46289 -0.11094 -0.44278 -0.09827 -0.4222 C -0.09375 -0.4148 -0.08785 -0.40809 -0.08473 -0.39954 C -0.07813 -0.3815 -0.08212 -0.38983 -0.07292 -0.3748 C -0.06736 -0.34567 -0.05764 -0.317 -0.04913 -0.28902 C -0.04775 -0.28439 -0.04549 -0.28023 -0.0441 -0.27538 C -0.0415 -0.26567 -0.03733 -0.24601 -0.03733 -0.24601 C -0.03386 -0.21434 -0.02726 -0.17688 -0.03733 -0.14682 C -0.04584 -0.12162 -0.07483 -0.10197 -0.09323 -0.0948 C -0.09948 -0.09549 -0.10608 -0.09457 -0.11216 -0.09711 C -0.11372 -0.0978 -0.1125 -0.10197 -0.11354 -0.10382 C -0.12483 -0.12208 -0.13125 -0.12578 -0.13733 -0.1489 C -0.13455 -0.16301 -0.1375 -0.1563 -0.12552 -0.16694 C -0.12379 -0.16856 -0.12205 -0.16994 -0.12032 -0.17156 C -0.11858 -0.17318 -0.11528 -0.17619 -0.11528 -0.17619 C -0.10799 -0.17549 -0.10035 -0.17619 -0.09323 -0.17387 C -0.08837 -0.17226 -0.07969 -0.16486 -0.07969 -0.16486 C -0.07309 -0.15607 -0.06615 -0.1526 -0.05938 -0.14451 C -0.04288 -0.12463 -0.05521 -0.13619 -0.0441 -0.12648 C -0.03663 -0.10728 -0.04514 -0.12694 -0.03559 -0.11052 C -0.03038 -0.1015 -0.02865 -0.09179 -0.02205 -0.08578 C -0.01841 -0.06659 -0.01181 -0.04694 -0.00504 -0.02937 C -0.00348 -0.02012 -0.00486 -0.00648 2.22222E-6 2.60116E-6 " pathEditMode="relative" ptsTypes="fffffffffffffffffffffffffA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393 0.03468 C -0.4783 0.0363 -0.47396 0.03653 -0.46163 0.04138 C -0.45365 0.04947 -0.44427 0.05549 -0.43455 0.05942 C -0.43281 0.06173 -0.43143 0.0645 -0.42952 0.06635 C -0.42691 0.0689 -0.42344 0.07005 -0.42101 0.07306 C -0.41823 0.0763 -0.41684 0.08092 -0.41424 0.08439 C -0.41233 0.08693 -0.40955 0.08855 -0.40747 0.09109 C -0.40382 0.09595 -0.40087 0.10196 -0.39722 0.10682 C -0.39514 0.11606 -0.39028 0.12115 -0.38716 0.12947 C -0.38038 0.14751 -0.3915 0.12393 -0.38195 0.14312 C -0.37622 0.16739 -0.37656 0.17826 -0.38038 0.21063 C -0.38073 0.21387 -0.38386 0.21502 -0.38542 0.21757 C -0.3908 0.22635 -0.3941 0.23306 -0.40243 0.23791 C -0.40729 0.24069 -0.41754 0.24462 -0.41754 0.24462 C -0.42031 0.24393 -0.42518 0.24601 -0.42604 0.24231 C -0.42795 0.23445 -0.42518 0.22566 -0.42431 0.21757 C -0.42413 0.21526 -0.42396 0.21225 -0.42275 0.21063 C -0.41563 0.20115 -0.40938 0.20115 -0.4007 0.19722 C -0.38768 0.19791 -0.37466 0.19768 -0.36163 0.19953 C -0.35955 0.19976 -0.34705 0.21017 -0.34636 0.21063 C -0.33854 0.21641 -0.33056 0.22104 -0.32275 0.22658 C -0.30434 0.23976 -0.28959 0.25595 -0.27361 0.27398 C -0.26962 0.27861 -0.26441 0.28115 -0.26007 0.28531 C -0.23229 0.31144 -0.26806 0.28023 -0.23959 0.31005 C -0.23195 0.31815 -0.22379 0.32485 -0.21597 0.33271 C -0.19757 0.35098 -0.18872 0.36786 -0.17518 0.39352 C -0.17031 0.40277 -0.16893 0.40416 -0.16337 0.41387 C -0.16163 0.41687 -0.1599 0.41988 -0.15834 0.42289 C -0.15712 0.4252 -0.15486 0.42959 -0.15486 0.42959 C -0.15313 0.43907 -0.15139 0.44393 -0.14809 0.45225 C -0.14202 0.4682 -0.1507 0.44971 -0.14479 0.46589 C -0.14045 0.47791 -0.14132 0.46705 -0.14132 0.4793 " pathEditMode="relative" ptsTypes="fffffffffffffffffffffffffffffffA">
                                      <p:cBhvr>
                                        <p:cTn id="10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kdo\Desktop\Bez názvu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714544" y="901902"/>
            <a:ext cx="11730008" cy="5956098"/>
          </a:xfrm>
          <a:prstGeom prst="rect">
            <a:avLst/>
          </a:prstGeom>
          <a:noFill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0"/>
            <a:ext cx="8767786" cy="672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67984">
            <a:off x="2773272" y="3723603"/>
            <a:ext cx="3907361" cy="40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51063">
            <a:off x="-4170160" y="1548993"/>
            <a:ext cx="3471853" cy="343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86 -0.05804 C 0.03716 -0.05873 0.0408 -0.0585 0.04393 -0.06035 C 0.04723 -0.06243 0.04948 -0.06659 0.05243 -0.06937 C 0.05417 -0.07098 0.05573 -0.0726 0.05764 -0.07376 C 0.06789 -0.08 0.07657 -0.08532 0.08646 -0.09179 C 0.09167 -0.09526 0.09792 -0.09572 0.1033 -0.09873 C 0.11927 -0.10775 0.13421 -0.1207 0.14914 -0.13249 C 0.1573 -0.13896 0.1691 -0.1415 0.17796 -0.14613 C 0.20348 -0.15931 0.23733 -0.16278 0.26441 -0.16648 C 0.29375 -0.17572 0.31094 -0.16994 0.34914 -0.16856 C 0.35903 -0.16416 0.37014 -0.16555 0.38125 -0.16185 C 0.40938 -0.15237 0.43907 -0.14474 0.46771 -0.13919 C 0.46997 -0.13781 0.47205 -0.13596 0.47448 -0.1348 C 0.47952 -0.13226 0.48976 -0.12809 0.48976 -0.12786 C 0.49514 -0.12301 0.51303 -0.11214 0.52032 -0.11006 C 0.53334 -0.09665 0.54983 -0.0911 0.56441 -0.07838 C 0.5691 -0.07399 0.57396 -0.07006 0.57796 -0.06474 C 0.57969 -0.06243 0.58056 -0.05989 0.58299 -0.05804 C 0.58559 -0.0548 0.58959 -0.05156 0.59323 -0.04902 C 0.5948 -0.0474 0.59792 -0.04648 0.59931 -0.04439 C 0.60764 -0.0363 0.61389 -0.02405 0.62362 -0.01966 C 0.62969 -0.01341 0.64254 0.0037 0.6507 0.0074 C 0.67414 0.03006 0.69358 0.0578 0.71355 0.08647 C 0.71598 0.0911 0.72032 0.09456 0.72362 0.09988 C 0.72917 0.11237 0.73368 0.12532 0.74237 0.13618 " pathEditMode="relative" rAng="0" ptsTypes="ffffffffffffffffffffffffA">
                                      <p:cBhvr>
                                        <p:cTn id="6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kdo\Desktop\Bez názvu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714544" y="901902"/>
            <a:ext cx="11730008" cy="5956098"/>
          </a:xfrm>
          <a:prstGeom prst="rect">
            <a:avLst/>
          </a:prstGeom>
          <a:noFill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0"/>
            <a:ext cx="8767786" cy="672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67984">
            <a:off x="2773272" y="3723603"/>
            <a:ext cx="3907361" cy="40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51063">
            <a:off x="2545013" y="2120497"/>
            <a:ext cx="3471853" cy="343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3.93064E-6 C 0.00624 -0.00624 0.01128 -0.01341 0.01701 -0.02035 C 0.02117 -0.02543 0.02378 -0.03306 0.02881 -0.0363 C 0.04565 -0.04717 0.05902 -0.06728 0.07465 -0.08139 C 0.09305 -0.0978 0.11076 -0.11607 0.12881 -0.13318 C 0.13819 -0.14197 0.15156 -0.15191 0.15937 -0.16254 C 0.16545 -0.17087 0.17135 -0.17711 0.17968 -0.18058 C 0.20034 -0.20301 0.22604 -0.2215 0.2526 -0.22798 C 0.25711 -0.23098 0.26163 -0.23422 0.26614 -0.23723 C 0.26979 -0.23977 0.2743 -0.23908 0.27795 -0.24162 C 0.27985 -0.24278 0.28124 -0.24532 0.28315 -0.24624 C 0.28975 -0.24948 0.29687 -0.24971 0.30347 -0.25295 C 0.31683 -0.25942 0.33003 -0.26474 0.34409 -0.26867 C 0.35833 -0.27838 0.39097 -0.28116 0.4085 -0.28463 C 0.4217 -0.29017 0.40538 -0.28393 0.43385 -0.28902 C 0.446 -0.29133 0.45676 -0.29434 0.46944 -0.29572 C 0.53003 -0.29457 0.55485 -0.29503 0.60347 -0.28671 C 0.61284 -0.28278 0.62048 -0.28162 0.63055 -0.28 C 0.6434 -0.27561 0.65694 -0.27399 0.66944 -0.26867 C 0.67291 -0.26728 0.67968 -0.26428 0.67968 -0.26428 C 0.68871 -0.25595 0.70017 -0.25434 0.71024 -0.24832 C 0.72534 -0.23954 0.70347 -0.24856 0.72204 -0.23931 C 0.73229 -0.23422 0.74288 -0.23098 0.7526 -0.22358 C 0.75433 -0.2222 0.75572 -0.22012 0.75763 -0.21896 C 0.76093 -0.21711 0.76475 -0.21665 0.76788 -0.21457 C 0.77187 -0.21179 0.77551 -0.20809 0.77968 -0.20555 C 0.78298 -0.2037 0.78992 -0.20093 0.78992 -0.20093 " pathEditMode="relative" ptsTypes="ffffffffffffffffffffffffffA">
                                      <p:cBhvr>
                                        <p:cTn id="6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46821E-7 C 0.00209 -0.01202 0.00452 -0.02775 0.01007 -0.03838 C 0.01424 -0.04647 0.02066 -0.05341 0.02535 -0.06081 C 0.02848 -0.06566 0.03073 -0.07191 0.03386 -0.07676 C 0.04115 -0.08809 0.04879 -0.09919 0.05591 -0.11052 C 0.06459 -0.12462 0.07153 -0.14058 0.08125 -0.15353 C 0.08473 -0.15815 0.08924 -0.16092 0.09323 -0.16462 C 0.10035 -0.17965 0.0915 -0.16462 0.1033 -0.17364 C 0.10539 -0.17526 0.10643 -0.17873 0.10834 -0.18058 C 0.11563 -0.18775 0.12292 -0.19422 0.13039 -0.20092 C 0.13507 -0.20509 0.13855 -0.21202 0.14393 -0.21434 C 0.14896 -0.21665 0.1592 -0.22104 0.1592 -0.22104 C 0.15973 -0.22335 0.15938 -0.22682 0.16094 -0.22798 C 0.16789 -0.23353 0.18108 -0.23699 0.18976 -0.23931 C 0.19896 -0.2474 0.2033 -0.24925 0.21355 -0.25272 C 0.2217 -0.26012 0.23177 -0.26243 0.24063 -0.26844 C 0.25 -0.27468 0.2592 -0.28092 0.26945 -0.28439 C 0.27622 -0.2904 0.28368 -0.29225 0.2915 -0.29572 C 0.29341 -0.29665 0.29462 -0.29942 0.29653 -0.30012 C 0.30261 -0.30243 0.30903 -0.30266 0.31511 -0.30474 C 0.33056 -0.31838 0.33403 -0.31306 0.35243 -0.31815 C 0.37518 -0.32439 0.39879 -0.32925 0.42205 -0.33179 C 0.46945 -0.34266 0.51042 -0.32671 0.55591 -0.32046 C 0.57223 -0.31491 0.5882 -0.31145 0.60504 -0.30913 C 0.61789 -0.30058 0.6316 -0.29341 0.64393 -0.28439 C 0.65816 -0.27399 0.64323 -0.28023 0.65764 -0.27538 C 0.6625 -0.27052 0.66789 -0.26682 0.67275 -0.26173 C 0.67518 -0.25919 0.67691 -0.25526 0.67952 -0.25272 C 0.68542 -0.24694 0.69236 -0.24301 0.69827 -0.23699 C 0.70851 -0.22636 0.71806 -0.21526 0.72882 -0.20532 C 0.73212 -0.20231 0.73611 -0.2 0.73889 -0.1963 C 0.74115 -0.19329 0.74306 -0.18983 0.74566 -0.18728 C 0.75105 -0.18197 0.75625 -0.1822 0.7592 -0.17364 " pathEditMode="relative" ptsTypes="ffffffffffffffffffffffffffffffff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32656" y="0"/>
            <a:ext cx="12992902" cy="68580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91860">
            <a:off x="-5353708" y="2458753"/>
            <a:ext cx="4052872" cy="415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51063">
            <a:off x="-5241730" y="1620432"/>
            <a:ext cx="3471853" cy="343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21387E-6 C 0.01407 -0.00439 0.02622 -0.01156 0.03907 -0.02011 C 0.04393 -0.02335 0.04948 -0.02381 0.05434 -0.02705 C 0.06181 -0.03213 0.06615 -0.03607 0.07466 -0.03838 C 0.08646 -0.04855 0.07153 -0.03676 0.0882 -0.04508 C 0.09445 -0.04809 0.10018 -0.05341 0.10678 -0.05641 C 0.1224 -0.06335 0.13976 -0.06474 0.15608 -0.06751 C 0.17379 -0.07052 0.19098 -0.07768 0.20851 -0.08115 C 0.21858 -0.08323 0.22882 -0.08393 0.23907 -0.08578 C 0.25556 -0.09294 0.2757 -0.09549 0.29323 -0.09919 C 0.29775 -0.10011 0.30226 -0.10057 0.30678 -0.1015 C 0.31476 -0.10289 0.33056 -0.10589 0.33056 -0.10589 C 0.34653 -0.11329 0.36476 -0.11398 0.38143 -0.11722 C 0.41389 -0.13225 0.48056 -0.12763 0.50678 -0.12855 C 0.54514 -0.14173 0.7507 -0.13526 0.75434 -0.13526 C 0.77848 -0.13803 0.79862 -0.14265 0.82205 -0.14659 C 0.83855 -0.15422 0.85747 -0.15398 0.87466 -0.15792 C 0.95816 -0.15676 0.99497 -0.15699 1.06112 -0.15121 C 1.10244 -0.13711 1.154 -0.14335 1.19497 -0.14219 C 1.20816 -0.13872 1.22066 -0.13526 1.23403 -0.13318 C 1.2375 -0.13156 1.24219 -0.12924 1.24584 -0.12855 C 1.25591 -0.1267 1.27639 -0.12416 1.27639 -0.12416 C 1.35643 -0.1267 1.35382 -0.12763 1.44757 -0.12416 C 1.45886 -0.1237 1.47014 -0.11676 1.48143 -0.11491 C 1.49966 -0.10543 1.51546 -0.08948 1.53403 -0.08115 C 1.54289 -0.07237 1.55313 -0.06751 1.56268 -0.06081 C 1.5757 -0.05156 1.58907 -0.03861 1.60348 -0.03375 C 1.62344 -0.0141 1.59636 -0.03884 1.61875 -0.02474 C 1.62466 -0.02104 1.63004 -0.01572 1.63559 -0.01109 C 1.64931 -1.21387E-6 1.63612 -0.01202 1.64757 -0.00439 C 1.64931 -0.00323 1.65261 -1.21387E-6 1.65261 -1.21387E-6 " pathEditMode="relative" ptsTypes="ffffffffffffffffffffffffffffff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5.72254E-6 C 0.00244 -0.00024 0.02327 -0.00232 0.02883 -0.0044 C 0.0415 -0.00902 0.04653 -0.01157 0.06094 -0.01342 C 0.07553 -0.01735 0.09046 -0.02197 0.10504 -0.02474 C 0.11511 -0.02659 0.1356 -0.02937 0.1356 -0.02937 C 0.154 -0.037 0.17396 -0.04047 0.19324 -0.04278 C 0.21459 -0.04856 0.23751 -0.05688 0.25921 -0.05873 C 0.27501 -0.06012 0.29098 -0.06012 0.30678 -0.06081 C 0.39289 -0.08417 0.29688 -0.05896 0.55087 -0.06544 C 0.57483 -0.06613 0.59983 -0.07654 0.62362 -0.08116 C 0.64098 -0.08995 0.65782 -0.09018 0.67622 -0.09249 C 0.69289 -0.09827 0.70799 -0.10174 0.72535 -0.10382 C 0.85122 -0.14683 0.98525 -0.10683 1.11528 -0.10613 C 1.12969 -0.10336 1.14792 -0.09573 1.16268 -0.0948 C 1.18525 -0.09342 1.20782 -0.09318 1.23039 -0.09249 C 1.24393 -0.08879 1.25539 -0.08532 1.26928 -0.08347 C 1.28351 -0.07954 1.2941 -0.07631 1.30851 -0.07446 C 1.32049 -0.07122 1.33195 -0.06752 1.3441 -0.06544 C 1.36615 -0.05781 1.38959 -0.05688 1.41181 -0.04972 C 1.42553 -0.04532 1.43681 -0.03307 1.44914 -0.02474 C 1.45435 -0.02128 1.46042 -0.02012 1.46615 -0.01804 C 1.46789 -0.01642 1.46928 -0.01434 1.47119 -0.01342 C 1.47396 -0.01203 1.47709 -0.01295 1.47969 -0.01133 C 1.5033 0.00416 1.4757 -0.00648 1.4948 -5.72254E-6 C 1.49653 0.00161 1.4981 0.00346 1.50001 0.00462 C 1.50278 0.00647 1.50591 0.00693 1.50851 0.00901 C 1.51094 0.01086 1.51285 0.0141 1.51528 0.01595 C 1.52917 0.02682 1.54428 0.0356 1.55921 0.043 C 1.56372 0.04531 1.56789 0.04971 1.57292 0.04971 " pathEditMode="relative" ptsTypes="ffffffffffffffffffffffffffffA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ikdo\Desktop\jama.png"/>
          <p:cNvPicPr>
            <a:picLocks noChangeAspect="1" noChangeArrowheads="1"/>
          </p:cNvPicPr>
          <p:nvPr/>
        </p:nvPicPr>
        <p:blipFill>
          <a:blip r:embed="rId2" cstate="print"/>
          <a:srcRect l="26729" r="36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17310">
            <a:off x="-4259133" y="1408908"/>
            <a:ext cx="3767120" cy="386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51063">
            <a:off x="-4098720" y="334572"/>
            <a:ext cx="3471853" cy="343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32948E-6 C 0.0125 -0.00671 0.01718 -0.01942 0.02882 -0.02705 C 0.03593 -0.03653 0.04149 -0.04763 0.04913 -0.05642 C 0.05451 -0.06266 0.06145 -0.06705 0.06597 -0.07445 C 0.0743 -0.08809 0.06944 -0.08463 0.07968 -0.08809 C 0.08194 -0.0911 0.08437 -0.09387 0.08645 -0.09711 C 0.08767 -0.09919 0.08836 -0.10197 0.08975 -0.10382 C 0.09184 -0.10659 0.09461 -0.10798 0.09652 -0.11075 C 0.09861 -0.11353 0.09982 -0.11723 0.10173 -0.11977 C 0.10503 -0.1237 0.1151 -0.13064 0.11857 -0.13549 C 0.12656 -0.14613 0.12257 -0.14312 0.13055 -0.14682 C 0.13958 -0.15861 0.14982 -0.16648 0.16093 -0.17387 C 0.16961 -0.19052 0.18229 -0.1926 0.19479 -0.20093 C 0.20468 -0.20763 0.21076 -0.21202 0.22222 -0.21457 C 0.22795 -0.21757 0.23298 -0.22312 0.23888 -0.22567 C 0.25347 -0.23214 0.27152 -0.23214 0.28645 -0.23492 C 0.30347 -0.23815 0.32031 -0.24301 0.33732 -0.24601 C 0.38038 -0.24486 0.41527 -0.24393 0.4559 -0.23931 C 0.47222 -0.23214 0.48993 -0.2289 0.50677 -0.22567 C 0.5085 -0.22497 0.51007 -0.22405 0.5118 -0.22359 C 0.51632 -0.22243 0.52083 -0.22266 0.52534 -0.22127 C 0.53836 -0.21711 0.55017 -0.20879 0.56267 -0.20324 C 0.57309 -0.19861 0.56875 -0.20324 0.57795 -0.19861 C 0.59045 -0.19237 0.60225 -0.18405 0.61527 -0.18058 C 0.62395 -0.17295 0.63402 -0.16601 0.64409 -0.16255 C 0.65052 -0.15399 0.65729 -0.14937 0.66441 -0.1422 C 0.67448 -0.13202 0.66441 -0.13781 0.67448 -0.13318 C 0.67673 -0.13087 0.67899 -0.12856 0.68125 -0.12648 C 0.68454 -0.12347 0.68819 -0.1207 0.69149 -0.11746 C 0.69548 -0.11376 0.70329 -0.10613 0.70329 -0.10613 C 0.70451 -0.10382 0.7052 -0.10127 0.70677 -0.09942 C 0.71649 -0.08833 0.71979 -0.0948 0.71527 -0.08809 " pathEditMode="relative" ptsTypes="fffffffffffffffffffffffffffffff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1.7341E-6 C 0.00364 -0.00324 0.00781 -0.00625 0.01024 -0.01133 C 0.0118 -0.0148 0.0118 -0.01919 0.01353 -0.02243 C 0.01631 -0.02752 0.01978 -0.03237 0.02378 -0.03607 C 0.02551 -0.03769 0.02742 -0.03862 0.02881 -0.0407 C 0.03315 -0.04717 0.03662 -0.05758 0.04235 -0.06312 C 0.04444 -0.06521 0.04704 -0.0659 0.04912 -0.06775 C 0.05902 -0.077 0.06527 -0.09041 0.07794 -0.0948 C 0.08871 -0.0985 0.09704 -0.10405 0.10676 -0.11052 C 0.11527 -0.11607 0.12551 -0.1163 0.13385 -0.12185 C 0.14704 -0.13064 0.16024 -0.13966 0.17465 -0.14451 C 0.196 -0.16324 0.22638 -0.16255 0.25086 -0.16925 C 0.35728 -0.1674 0.34496 -0.17249 0.40173 -0.16255 C 0.41388 -0.157 0.42794 -0.15515 0.44062 -0.15353 C 0.45902 -0.14544 0.48072 -0.14243 0.49999 -0.13989 C 0.51128 -0.13596 0.52222 -0.13295 0.53385 -0.13087 C 0.54808 -0.12347 0.56232 -0.11561 0.57621 -0.10821 C 0.58767 -0.1022 0.58819 -0.09573 0.59999 -0.09249 C 0.61388 -0.08347 0.62534 -0.06914 0.63732 -0.05642 C 0.64114 -0.05226 0.64565 -0.04971 0.64913 -0.04509 C 0.66249 -0.02752 0.65642 -0.03353 0.66597 -0.02474 C 0.66822 -0.01596 0.66666 -0.01966 0.67117 -0.01341 " pathEditMode="relative" ptsTypes="fffffffffffffffffffffA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6672"/>
            <a:ext cx="6660232" cy="605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>
            <a:off x="500034" y="5929330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Berlin Sans FB Demi" pitchFamily="34" charset="0"/>
              </a:rPr>
              <a:t>Když se  podíváte…</a:t>
            </a:r>
            <a:endParaRPr lang="cs-CZ" sz="4000" dirty="0">
              <a:latin typeface="Berlin Sans FB Demi" pitchFamily="34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809 -0.38613 C -0.68004 -0.38774 -0.66632 -0.39167 -0.64896 -0.39514 C -0.63854 -0.4 -0.6276 -0.4 -0.61667 -0.40185 C -0.60885 -0.40324 -0.59306 -0.40647 -0.59306 -0.40647 C -0.55573 -0.40578 -0.5184 -0.40601 -0.48108 -0.40416 C -0.45434 -0.40277 -0.42795 -0.39191 -0.40174 -0.38613 C -0.38958 -0.38358 -0.37795 -0.38243 -0.36615 -0.37919 C -0.35625 -0.37271 -0.34601 -0.36532 -0.33542 -0.36115 C -0.33038 -0.35907 -0.32517 -0.35884 -0.32014 -0.35676 C -0.3092 -0.35237 -0.30122 -0.34381 -0.28958 -0.34104 C -0.28507 -0.33803 -0.28073 -0.3348 -0.27622 -0.33179 C -0.27413 -0.3304 -0.27326 -0.32647 -0.27118 -0.32508 C -0.26701 -0.32254 -0.26198 -0.32208 -0.25747 -0.32069 C -0.24601 -0.31098 -0.23524 -0.29549 -0.22188 -0.29133 C -0.20851 -0.27329 -0.22569 -0.2948 -0.21007 -0.28 C -0.20399 -0.27422 -0.20087 -0.26751 -0.19306 -0.26428 C -0.18507 -0.25341 -0.17587 -0.24555 -0.16597 -0.23699 C -0.15747 -0.22913 -0.14965 -0.21965 -0.14045 -0.21225 C -0.13629 -0.1963 -0.14045 -0.20693 -0.12031 -0.18959 C -0.1099 -0.18081 -0.10069 -0.16878 -0.09149 -0.15815 C -0.0849 -0.15075 -0.0816 -0.14219 -0.07448 -0.13549 C -0.06771 -0.12925 -0.06267 -0.12139 -0.0559 -0.11514 C -0.0526 -0.11191 -0.04566 -0.10613 -0.04566 -0.10613 C -0.04184 -0.08971 -0.03125 -0.07676 -0.02344 -0.06335 C -0.02066 -0.05063 -0.01545 -0.03653 -0.00851 -0.02705 C -0.00556 -0.01665 3.46945E-18 -0.0111 3.46945E-18 2.71676E-6 " pathEditMode="relative" ptsTypes="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4500570"/>
            <a:ext cx="933453" cy="120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000240"/>
            <a:ext cx="33623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>
            <a:off x="971600" y="3861048"/>
            <a:ext cx="28083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S lístkem to dopadlo dobře…</a:t>
            </a:r>
            <a:endParaRPr lang="cs-CZ" sz="4000" dirty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534 -0.44925 C -0.32482 -0.45156 -0.32482 -0.45433 -0.32361 -0.45595 C -0.31458 -0.46797 -0.28315 -0.46821 -0.27274 -0.46959 C -0.24826 -0.48092 -0.19756 -0.46335 -0.17291 -0.44485 C -0.16458 -0.43861 -0.15624 -0.43052 -0.14739 -0.42659 C -0.13593 -0.41156 -0.15052 -0.42913 -0.13038 -0.41318 C -0.12847 -0.41156 -0.12743 -0.40809 -0.12552 -0.40647 C -0.11718 -0.39977 -0.10694 -0.39422 -0.09826 -0.38844 C -0.09444 -0.38335 -0.0894 -0.38034 -0.08628 -0.3748 C -0.08437 -0.37156 -0.08437 -0.36693 -0.08281 -0.36347 C -0.08159 -0.36069 -0.07933 -0.35907 -0.07777 -0.35676 C -0.07291 -0.34913 -0.06961 -0.34127 -0.06423 -0.3341 C -0.06302 -0.32971 -0.06302 -0.32462 -0.06093 -0.32069 C -0.05538 -0.31029 -0.04826 -0.3015 -0.04236 -0.29133 C -0.0309 -0.27191 -0.04097 -0.28416 -0.03541 -0.27098 C -0.0335 -0.26612 -0.0309 -0.26196 -0.02864 -0.25734 C -0.02447 -0.23514 -0.01822 -0.21503 -0.01163 -0.19422 C -0.00902 -0.18566 -0.00902 -0.17595 -0.00677 -0.16717 C -0.00538 -0.15468 -0.00468 -0.14289 -0.00156 -0.1311 C 0.00504 -0.07884 6.94444E-6 -0.12208 6.94444E-6 1.56069E-6 " pathEditMode="relative" ptsTypes="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0"/>
            <a:ext cx="6400818" cy="640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>
            <a:off x="1259632" y="4077072"/>
            <a:ext cx="2016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…ale ne každý strom…</a:t>
            </a:r>
            <a:endParaRPr lang="cs-CZ" sz="4000" dirty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23 -0.47838 C -0.32379 -0.48162 -0.31355 -0.48301 -0.30521 -0.4874 C -0.28594 -0.49757 -0.30469 -0.49249 -0.28143 -0.49642 C -0.26962 -0.50312 -0.25851 -0.50728 -0.24584 -0.50983 C -0.21806 -0.52208 -0.23264 -0.51815 -0.20174 -0.52116 C -0.18872 -0.52462 -0.18733 -0.52601 -0.1698 -0.52116 C -0.15678 -0.51746 -0.15105 -0.50705 -0.13907 -0.50312 C -0.12431 -0.49156 -0.11112 -0.47676 -0.09671 -0.46474 C -0.09219 -0.46081 -0.08629 -0.45942 -0.08143 -0.45572 C -0.07396 -0.44971 -0.0691 -0.44093 -0.06129 -0.43538 C -0.0599 -0.43306 -0.05921 -0.43052 -0.05764 -0.42867 C -0.05521 -0.4252 -0.05139 -0.42335 -0.04931 -0.41965 C -0.04809 -0.4178 -0.04879 -0.4148 -0.04775 -0.41272 C -0.04618 -0.40994 -0.0441 -0.40856 -0.04237 -0.40601 C -0.03021 -0.3852 -0.01858 -0.36116 -0.00868 -0.33827 C -0.00556 -0.32231 1.11111E-6 -0.30613 0.00503 -0.29087 C 0.00642 -0.27607 0.00937 -0.26289 0.01163 -0.24809 C 0.01093 -0.18659 0.01666 -0.11977 0.00503 -0.0585 C 0.00364 -0.03931 1.11111E-6 -0.01919 1.11111E-6 -8.67052E-7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69" t="3390" r="5694" b="1678"/>
          <a:stretch>
            <a:fillRect/>
          </a:stretch>
        </p:blipFill>
        <p:spPr bwMode="auto">
          <a:xfrm>
            <a:off x="1142976" y="-357214"/>
            <a:ext cx="7000924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>
            <a:off x="539552" y="3861048"/>
            <a:ext cx="15841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…má takové štěstí…</a:t>
            </a:r>
            <a:endParaRPr lang="cs-CZ" sz="4000" dirty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31 -0.46057 C -0.20052 -0.45988 -0.18072 -0.45965 -0.16093 -0.45826 C -0.15017 -0.45757 -0.13385 -0.43352 -0.12361 -0.4289 C -0.11701 -0.42289 -0.11006 -0.42034 -0.10329 -0.41526 C -0.0894 -0.40485 -0.10364 -0.41109 -0.08975 -0.40624 C -0.07916 -0.39676 -0.06597 -0.38774 -0.05781 -0.37479 C -0.04496 -0.35537 -0.05937 -0.37687 -0.04913 -0.35445 C -0.04791 -0.35167 -0.04548 -0.35005 -0.04409 -0.34751 C -0.0427 -0.34474 -0.04201 -0.34127 -0.04062 -0.33849 C -0.03854 -0.33387 -0.03385 -0.32508 -0.03385 -0.32508 C -0.03177 -0.31422 -0.0302 -0.30404 -0.02708 -0.29341 C -0.02534 -0.27745 -0.02395 -0.26751 -0.01684 -0.25502 C -0.01423 -0.24 -0.01354 -0.22381 -0.0085 -0.20994 C -0.00642 -0.18774 -0.00503 -0.16462 -0.00156 -0.14219 C 0.00018 -0.02242 6.11111E-6 -0.06982 6.11111E-6 -2.08092E-6 " pathEditMode="relative" ptsTypes="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pozadí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69" t="3390" r="5694" b="1678"/>
          <a:stretch>
            <a:fillRect/>
          </a:stretch>
        </p:blipFill>
        <p:spPr bwMode="auto">
          <a:xfrm>
            <a:off x="785786" y="-214338"/>
            <a:ext cx="7000924" cy="692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>
            <a:off x="4000496" y="5929330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latin typeface="Berlin Sans FB Demi" pitchFamily="34" charset="0"/>
              </a:rPr>
              <a:t>Tamara Schulzová</a:t>
            </a:r>
            <a:endParaRPr lang="cs-CZ" sz="4000" dirty="0">
              <a:latin typeface="Berlin Sans FB Demi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928662" y="2000240"/>
            <a:ext cx="76438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600" dirty="0" smtClean="0">
                <a:latin typeface="Berlin Sans FB Demi" pitchFamily="34" charset="0"/>
              </a:rPr>
              <a:t>Važte si stromů</a:t>
            </a:r>
            <a:endParaRPr lang="cs-CZ" sz="9600" dirty="0">
              <a:latin typeface="Berlin Sans FB Demi" pitchFamily="34" charset="0"/>
            </a:endParaRPr>
          </a:p>
        </p:txBody>
      </p:sp>
    </p:spTree>
  </p:cSld>
  <p:clrMapOvr>
    <a:masterClrMapping/>
  </p:clrMapOvr>
  <p:transition advClick="0" advTm="2000"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16 -0.71814 C -0.0276 -0.71491 -0.00069 -0.71098 0.02049 -0.68647 C 0.03039 -0.67491 0.03976 -0.66543 0.04931 -0.65271 C 0.05105 -0.6504 0.05435 -0.64577 0.05435 -0.64577 C 0.06025 -0.61525 0.05088 -0.6578 0.06112 -0.63005 C 0.06494 -0.61988 0.0665 -0.60855 0.06963 -0.59838 C 0.07188 -0.58265 0.07345 -0.56647 0.0764 -0.55098 C 0.07588 -0.52762 0.0757 -0.5045 0.07466 -0.48115 C 0.07431 -0.4726 0.07275 -0.46427 0.07119 -0.45618 C 0.0691 -0.44554 0.06129 -0.43768 0.05435 -0.43144 C 0.04341 -0.4215 0.03247 -0.4104 0.01876 -0.4067 C 0.0132 -0.40531 0.00747 -0.40531 0.00174 -0.40439 C -0.00121 -0.40393 -0.00399 -0.40277 -0.00676 -0.40208 C -0.02968 -0.40416 -0.03211 -0.39791 -0.04062 -0.42011 C -0.03819 -0.43606 -0.03749 -0.43375 -0.02708 -0.44046 C -0.01805 -0.43976 -0.00867 -0.44115 6.94444E-6 -0.43814 C 0.00747 -0.4356 0.01546 -0.4215 0.02206 -0.41572 C 0.03004 -0.39976 0.02535 -0.40508 0.03404 -0.39768 C 0.03942 -0.38635 0.04515 -0.37595 0.04931 -0.36369 C 0.05556 -0.34566 0.05904 -0.32577 0.06442 -0.30728 C 0.06824 -0.27814 0.07015 -0.24809 0.07466 -0.21919 C 0.07292 -0.1956 0.07101 -0.17317 0.05765 -0.15606 C 0.05313 -0.13757 0.05626 -0.14612 0.04758 -0.12901 C 0.04636 -0.1267 0.04515 -0.12462 0.0441 -0.12231 C 0.04289 -0.11999 0.04081 -0.11537 0.04081 -0.11537 C 0.03942 -0.10612 0.03733 -0.09734 0.0356 -0.08832 C 0.03317 -0.07514 0.03595 -0.06612 0.02553 -0.06127 C 0.02206 -0.05433 0.02171 -0.04786 0.01876 -0.04092 C 0.01685 -0.03606 0.01424 -0.0319 0.01199 -0.02728 C 0.01008 -0.02335 0.01095 -0.0171 0.00851 -0.01387 C 0.00678 -0.01156 0.00504 -0.00971 0.00348 -0.00716 C 0.00209 -0.00508 6.94444E-6 -0.00023 6.94444E-6 -0.00023 " pathEditMode="relative" ptsTypes="fff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9497 -0.246 C -0.77795 -0.23814 -0.76025 -0.23514 -0.74236 -0.23259 C -0.72518 -0.22681 -0.70747 -0.22566 -0.68993 -0.22126 C -0.66875 -0.21572 -0.6474 -0.21132 -0.6257 -0.20762 C -0.58924 -0.19421 -0.55087 -0.19537 -0.51372 -0.1919 C -0.48854 -0.1808 -0.47049 -0.18219 -0.44254 -0.18057 C -0.4125 -0.17202 -0.38143 -0.16762 -0.35104 -0.16485 C -0.28264 -0.16554 -0.21424 -0.16554 -0.14584 -0.16693 C -0.12344 -0.16739 -0.0967 -0.18797 -0.07622 -0.19861 C -0.05729 -0.20832 -0.03368 -0.21178 -0.01354 -0.21456 C -0.0066 -0.21757 0.00139 -0.2178 0.00851 -0.22126 C 0.01232 -0.22311 0.01528 -0.22728 0.01857 -0.23028 C 0.02291 -0.23421 0.02882 -0.23306 0.03368 -0.23468 C 0.04062 -0.2393 0.04687 -0.24531 0.05416 -0.24832 C 0.05764 -0.2497 0.06441 -0.25271 0.06441 -0.25271 C 0.06614 -0.25502 0.06736 -0.25757 0.06944 -0.25965 C 0.07101 -0.26126 0.07309 -0.26219 0.07448 -0.26404 C 0.0809 -0.27259 0.08298 -0.28577 0.08819 -0.29572 C 0.08958 -0.30751 0.09531 -0.32693 0.08646 -0.33641 C 0.08229 -0.3408 0.07621 -0.33965 0.07118 -0.3408 C 0.05885 -0.33664 0.05399 -0.32462 0.04739 -0.31144 C 0.04062 -0.29803 0.03125 -0.28716 0.02517 -0.27306 C 0.01857 -0.2571 0.01649 -0.23768 0.01007 -0.22126 C 0.00798 -0.19791 0.00573 -0.1741 0.00173 -0.15121 C 0.00017 -0.1304 -0.00243 -0.11144 -0.00347 -0.0904 C -0.00261 -0.06057 4.44444E-6 -0.02982 4.44444E-6 7.51445E-6 " pathEditMode="relative" ptsTypes="fffffffffffffffffffffffff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0"/>
            <a:ext cx="6480720" cy="666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>
            <a:off x="785786" y="585789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Berlin Sans FB Demi" pitchFamily="34" charset="0"/>
              </a:rPr>
              <a:t>Vidíte… no… strom</a:t>
            </a:r>
            <a:endParaRPr lang="cs-CZ" sz="4000" dirty="0">
              <a:latin typeface="Berlin Sans FB Demi" pitchFamily="34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5764 -0.42012 C 0.84861 -0.4222 0.83958 -0.42497 0.83056 -0.42705 C 0.8217 -0.43468 0.81198 -0.43769 0.80174 -0.44046 C 0.78733 -0.45387 0.80156 -0.44231 0.76441 -0.44948 C 0.74913 -0.45249 0.73385 -0.45572 0.71858 -0.4585 C 0.67674 -0.45781 0.63507 -0.45781 0.59323 -0.45642 C 0.58802 -0.45619 0.58299 -0.45503 0.57795 -0.45411 C 0.56997 -0.45272 0.55417 -0.44948 0.55417 -0.44948 C 0.53837 -0.44255 0.52222 -0.43977 0.50677 -0.43145 C 0.49306 -0.42405 0.48004 -0.41364 0.46615 -0.40671 C 0.44653 -0.397 0.42743 -0.38775 0.40851 -0.37503 C 0.40208 -0.37064 0.39497 -0.36902 0.3882 -0.36601 C 0.38507 -0.36463 0.38264 -0.36116 0.37969 -0.35931 C 0.3684 -0.35237 0.35556 -0.35029 0.3441 -0.34335 C 0.32951 -0.3348 0.31476 -0.32694 0.3 -0.31861 C 0.29462 -0.31561 0.28264 -0.31029 0.27622 -0.30497 C 0.27413 -0.30335 0.26719 -0.29572 0.26441 -0.29387 C 0.25885 -0.29041 0.2474 -0.28486 0.2474 -0.28486 C 0.23524 -0.26821 0.2507 -0.28694 0.23385 -0.27561 C 0.23021 -0.27307 0.22188 -0.26127 0.21858 -0.25757 C 0.21042 -0.24833 0.2007 -0.24 0.19149 -0.23283 C 0.1842 -0.21989 0.18038 -0.22197 0.17118 -0.21249 C 0.15278 -0.19353 0.17552 -0.21249 0.15764 -0.19676 C 0.15486 -0.19445 0.15208 -0.19214 0.14913 -0.19006 C 0.14358 -0.18613 0.13229 -0.17873 0.13229 -0.17873 C 0.1191 -0.16116 0.10313 -0.14821 0.0882 -0.13341 C 0.07986 -0.12509 0.07257 -0.11468 0.06441 -0.10636 C 0.04618 -0.08809 0.02274 -0.07399 0.01181 -0.04555 C 0.01042 -0.03515 0.00816 -0.0259 0.00504 -0.01619 C 0.00399 -0.01318 0.00278 -0.01018 0.00174 -0.00717 C 0.00104 -0.00486 -3.61111E-6 -0.00023 -3.61111E-6 -0.00023 " pathEditMode="relative" ptsTypes="f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33" t="3806" r="7285" b="1678"/>
          <a:stretch>
            <a:fillRect/>
          </a:stretch>
        </p:blipFill>
        <p:spPr bwMode="auto">
          <a:xfrm>
            <a:off x="0" y="-500090"/>
            <a:ext cx="7000892" cy="712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642910" y="5786454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Berlin Sans FB Demi" pitchFamily="34" charset="0"/>
              </a:rPr>
              <a:t>…ale když se podíváte blíže</a:t>
            </a:r>
            <a:endParaRPr lang="cs-CZ" sz="4000" dirty="0">
              <a:latin typeface="Berlin Sans FB Demi" pitchFamily="34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591 -0.32717 C -0.61407 -0.33434 -0.57136 -0.34058 -0.53039 -0.35445 C -0.52987 -0.35445 -0.44081 -0.35723 -0.40504 -0.34983 C -0.36199 -0.34081 -0.31963 -0.32463 -0.27622 -0.31815 C -0.26494 -0.31468 -0.25851 -0.31306 -0.24567 -0.31145 C -0.22657 -0.30312 -0.20608 -0.29642 -0.1882 -0.28439 C -0.18334 -0.28116 -0.17935 -0.2763 -0.17449 -0.27306 C -0.17032 -0.27029 -0.1599 -0.2659 -0.15591 -0.26405 C -0.15313 -0.26104 -0.15035 -0.2578 -0.1474 -0.25503 C -0.14463 -0.25249 -0.1415 -0.2511 -0.1389 -0.24833 C -0.13299 -0.24231 -0.12779 -0.23445 -0.12206 -0.22798 C -0.11563 -0.22081 -0.10331 -0.20532 -0.10331 -0.20532 C -0.09966 -0.19515 -0.09567 -0.19283 -0.08976 -0.18497 C -0.08768 -0.17596 -0.08473 -0.17156 -0.0797 -0.16486 C -0.07553 -0.14844 -0.08143 -0.16694 -0.07292 -0.15353 C -0.07136 -0.15098 -0.07084 -0.14728 -0.06945 -0.14451 C -0.06563 -0.13642 -0.06181 -0.12948 -0.05591 -0.12416 C -0.05279 -0.11237 -0.04827 -0.10382 -0.04063 -0.09711 C -0.03699 -0.08254 -0.02397 -0.07098 -0.02032 -0.05642 C -0.0191 -0.05179 -0.01876 -0.04671 -0.01685 -0.04278 C -0.01581 -0.04046 -0.01442 -0.03861 -0.01355 -0.03607 C -0.01216 -0.03168 -0.01199 -0.02659 -0.01008 -0.02266 C -0.00626 -0.01457 -0.0066 -0.00463 -5.27778E-6 -3.4104E-6 " pathEditMode="relative" ptsTypes="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96" t="3390" r="14110" b="1678"/>
          <a:stretch>
            <a:fillRect/>
          </a:stretch>
        </p:blipFill>
        <p:spPr bwMode="auto">
          <a:xfrm>
            <a:off x="-462072" y="-1785974"/>
            <a:ext cx="9177444" cy="964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ovéPole 4"/>
          <p:cNvSpPr txBox="1"/>
          <p:nvPr/>
        </p:nvSpPr>
        <p:spPr>
          <a:xfrm>
            <a:off x="2285984" y="5715016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Berlin Sans FB Demi" pitchFamily="34" charset="0"/>
              </a:rPr>
              <a:t>…blíže</a:t>
            </a:r>
            <a:endParaRPr lang="cs-CZ" sz="4000" dirty="0">
              <a:latin typeface="Berlin Sans FB Demi" pitchFamily="34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71 -0.39515 C 0.63559 -0.40509 0.60243 -0.41041 0.56945 -0.41318 C 0.50903 -0.41133 0.44775 -0.41966 0.38802 -0.40648 C 0.36962 -0.40231 0.35278 -0.39515 0.33386 -0.39283 C 0.29879 -0.38335 0.26389 -0.36208 0.23212 -0.34081 C 0.22084 -0.33341 0.20695 -0.32763 0.19653 -0.31838 C 0.15625 -0.28255 0.1941 -0.30844 0.16771 -0.29133 C 0.15382 -0.27283 0.13664 -0.26081 0.12188 -0.24393 C 0.11997 -0.24185 0.11875 -0.23908 0.11684 -0.237 C 0.11198 -0.23145 0.1066 -0.22659 0.10157 -0.22127 C 0.08716 -0.20648 0.07865 -0.18613 0.06598 -0.16925 C 0.06181 -0.15769 0.0566 -0.1496 0.0507 -0.14012 C 0.04705 -0.13434 0.04063 -0.12185 0.04063 -0.12185 C 0.03646 -0.1059 0.04236 -0.12393 0.03386 -0.11075 C 0.03177 -0.10752 0.03056 -0.10312 0.02882 -0.09942 C 0.02552 -0.08208 0.01979 -0.06636 0.01181 -0.05203 C 0.00834 -0.03445 -5.55556E-7 -0.0185 -5.55556E-7 3.00578E-6 " pathEditMode="relative" ptsTypes="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06" t="20213" r="20975" b="22107"/>
          <a:stretch>
            <a:fillRect/>
          </a:stretch>
        </p:blipFill>
        <p:spPr bwMode="auto">
          <a:xfrm>
            <a:off x="-2071734" y="-1553801"/>
            <a:ext cx="11215734" cy="841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ovéPole 4"/>
          <p:cNvSpPr txBox="1"/>
          <p:nvPr/>
        </p:nvSpPr>
        <p:spPr>
          <a:xfrm>
            <a:off x="1571604" y="5786454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Berlin Sans FB Demi" pitchFamily="34" charset="0"/>
              </a:rPr>
              <a:t>…a ještě blíže…</a:t>
            </a:r>
            <a:endParaRPr lang="cs-CZ" sz="4000" dirty="0">
              <a:latin typeface="Berlin Sans FB Demi" pitchFamily="34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7639 -0.62567 C -0.71285 -0.62821 -0.65 -0.62451 -0.58664 -0.62128 C -0.51788 -0.6081 -0.45018 -0.58775 -0.38143 -0.57388 C -0.36354 -0.56555 -0.34566 -0.55307 -0.32726 -0.54683 C -0.31077 -0.54128 -0.29323 -0.53272 -0.27813 -0.52185 C -0.27448 -0.51931 -0.27153 -0.51538 -0.26788 -0.51284 C -0.2599 -0.50706 -0.25052 -0.50544 -0.24254 -0.49943 C -0.22535 -0.48648 -0.20834 -0.47237 -0.19167 -0.45873 C -0.18455 -0.45295 -0.18056 -0.44555 -0.17309 -0.4407 C -0.16268 -0.42683 -0.15191 -0.41503 -0.1408 -0.40232 C -0.13681 -0.39769 -0.13473 -0.39076 -0.13073 -0.38636 C -0.12552 -0.38035 -0.11945 -0.37596 -0.11372 -0.37064 C -0.11077 -0.36787 -0.10938 -0.36301 -0.10695 -0.35931 C -0.10486 -0.35607 -0.10261 -0.35307 -0.10018 -0.35029 C -0.0974 -0.34706 -0.0941 -0.34474 -0.09167 -0.34128 C -0.07726 -0.32 -0.07223 -0.28925 -0.05938 -0.26683 C -0.05538 -0.25064 -0.05816 -0.25711 -0.05261 -0.24648 C -0.05 -0.23515 -0.04445 -0.22636 -0.03907 -0.21711 C -0.03525 -0.20047 -0.02969 -0.18289 -0.02379 -0.1674 C -0.01962 -0.15654 -0.01771 -0.14451 -0.01372 -0.13365 C -0.01163 -0.12 -0.0099 -0.10428 -0.00695 -0.09064 C -0.00417 -0.07769 0.0033 -0.06613 0.0033 -0.05249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ek 12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17" b="15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219987">
            <a:off x="6844728" y="1203595"/>
            <a:ext cx="26955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3943">
            <a:off x="4274338" y="127108"/>
            <a:ext cx="26955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978032" flipV="1">
            <a:off x="-1035801" y="-1116196"/>
            <a:ext cx="2695575" cy="388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707150" flipV="1">
            <a:off x="2136485" y="-1831469"/>
            <a:ext cx="2196461" cy="311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27172">
            <a:off x="6076531" y="4281637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27172">
            <a:off x="1850861" y="3061491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379796">
            <a:off x="4060901" y="3549704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6443">
            <a:off x="4515529" y="1044128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661376">
            <a:off x="164161" y="-1171927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ovéPole 13"/>
          <p:cNvSpPr txBox="1"/>
          <p:nvPr/>
        </p:nvSpPr>
        <p:spPr>
          <a:xfrm>
            <a:off x="899592" y="5373216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…uvidíte </a:t>
            </a:r>
            <a:r>
              <a:rPr lang="cs-CZ" sz="4000" dirty="0" err="1" smtClean="0"/>
              <a:t>Lístka</a:t>
            </a:r>
            <a:r>
              <a:rPr lang="cs-CZ" sz="4000" dirty="0" smtClean="0"/>
              <a:t> a jeho kamarády…</a:t>
            </a:r>
            <a:endParaRPr lang="cs-CZ" sz="4000" dirty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1876 -0.37248 C 1.01823 -0.37433 1.0132 -0.39468 1.01198 -0.39745 C 1.01077 -0.40023 1.00834 -0.40161 1.00678 -0.40416 C 1.00487 -0.40693 1.00313 -0.40994 1.00174 -0.41317 C 0.99497 -0.42774 1.00296 -0.4178 0.9915 -0.4289 C 0.98924 -0.43653 0.98733 -0.44531 0.98316 -0.45156 C 0.98178 -0.45364 0.97935 -0.4541 0.97796 -0.45595 C 0.97119 -0.46473 0.96876 -0.47445 0.95938 -0.47861 C 0.95174 -0.49317 0.96112 -0.47861 0.94914 -0.48762 C 0.94098 -0.49387 0.93004 -0.51051 0.92205 -0.5193 C 0.91563 -0.52624 0.91007 -0.53502 0.90348 -0.54173 C 0.87553 -0.56971 0.84497 -0.59791 0.81025 -0.60739 C 0.79428 -0.62127 0.7606 -0.62242 0.74237 -0.62543 C 0.72553 -0.63167 0.71112 -0.63283 0.69323 -0.63445 C 0.63716 -0.64901 0.66945 -0.64115 0.55764 -0.64346 C 0.50678 -0.64208 0.46806 -0.63861 0.42032 -0.63445 C 0.40452 -0.62705 0.38768 -0.62658 0.37119 -0.62312 C 0.3566 -0.62011 0.34323 -0.61086 0.32882 -0.60739 C 0.31962 -0.59884 0.30903 -0.59976 0.29844 -0.59606 C 0.28612 -0.5919 0.27466 -0.58543 0.26285 -0.58011 C 0.24879 -0.57387 0.23751 -0.5734 0.22379 -0.56439 C 0.19462 -0.5452 0.16858 -0.52231 0.14237 -0.49664 C 0.13751 -0.49179 0.13108 -0.48947 0.12726 -0.48323 C 0.11771 -0.46797 0.11077 -0.45179 0.10174 -0.43583 C 0.08282 -0.40254 0.11233 -0.44231 0.09323 -0.4178 C 0.08924 -0.40115 0.09254 -0.40739 0.08473 -0.39745 C 0.07935 -0.38265 0.06962 -0.36786 0.06285 -0.35445 C 0.05938 -0.34751 0.05764 -0.33919 0.05435 -0.33202 C 0.05001 -0.30913 0.05626 -0.33826 0.04757 -0.31167 C 0.04341 -0.29895 0.04289 -0.28878 0.03733 -0.27768 C 0.03681 -0.27468 0.03594 -0.27167 0.0356 -0.26866 C 0.0349 -0.26265 0.03507 -0.25641 0.03403 -0.25063 C 0.03282 -0.24393 0.02622 -0.22543 0.02379 -0.21895 C 0.02119 -0.19838 0.01893 -0.17803 0.01025 -0.16046 C 0.0066 -0.1415 0.00799 -0.12254 0.00348 -0.10381 C 0.00018 -0.06936 9.16667E-6 8.3237E-6 9.16667E-6 8.3237E-6 " pathEditMode="relative" ptsTypes="fffffffffffffffffffffffffffffffffff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ek 12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17" b="15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219987">
            <a:off x="6844728" y="1203595"/>
            <a:ext cx="26955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3943">
            <a:off x="4274338" y="127108"/>
            <a:ext cx="26955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978032" flipV="1">
            <a:off x="-1035801" y="-1116196"/>
            <a:ext cx="2695575" cy="388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707150" flipV="1">
            <a:off x="2136485" y="-1831469"/>
            <a:ext cx="2196461" cy="311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27172">
            <a:off x="6076531" y="4281637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27172">
            <a:off x="1850861" y="3061491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379796">
            <a:off x="4060901" y="3549704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6443">
            <a:off x="4515529" y="1044128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661376">
            <a:off x="164161" y="-1171927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ovéPole 13"/>
          <p:cNvSpPr txBox="1"/>
          <p:nvPr/>
        </p:nvSpPr>
        <p:spPr>
          <a:xfrm>
            <a:off x="1259632" y="594928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Tole je Lístek…</a:t>
            </a:r>
            <a:endParaRPr lang="cs-CZ" sz="4000" dirty="0"/>
          </a:p>
        </p:txBody>
      </p:sp>
      <p:sp>
        <p:nvSpPr>
          <p:cNvPr id="16" name="Šipka ve tvaru U 15"/>
          <p:cNvSpPr/>
          <p:nvPr/>
        </p:nvSpPr>
        <p:spPr>
          <a:xfrm rot="5400000" flipH="1">
            <a:off x="5957900" y="3302732"/>
            <a:ext cx="4032448" cy="198072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403 -0.44254 C 0.92569 -0.45919 0.93038 -0.45271 0.92048 -0.46289 C 0.91666 -0.48277 0.9118 -0.48023 0.9 -0.48994 C 0.89514 -0.49387 0.89097 -0.49896 0.88646 -0.50335 C 0.88316 -0.50659 0.87847 -0.50612 0.87465 -0.50797 C 0.8625 -0.51399 0.85191 -0.52254 0.83906 -0.52601 C 0.83264 -0.53456 0.825 -0.53618 0.81701 -0.54173 C 0.79861 -0.55445 0.78055 -0.56832 0.76111 -0.5778 C 0.74218 -0.58705 0.72153 -0.5889 0.70173 -0.59144 C 0.66389 -0.59607 0.69618 -0.59121 0.66962 -0.59607 C 0.66111 -0.59769 0.64409 -0.60046 0.64409 -0.60046 C 0.55486 -0.59977 0.46562 -0.59954 0.37639 -0.59815 C 0.35555 -0.59792 0.33524 -0.58219 0.31528 -0.5778 C 0.3 -0.56925 0.28368 -0.56601 0.26788 -0.55977 C 0.25816 -0.55584 0.24826 -0.54774 0.23906 -0.54173 C 0.23159 -0.53688 0.22552 -0.53017 0.21875 -0.5237 C 0.21562 -0.52069 0.2118 -0.51977 0.2085 -0.51699 C 0.2026 -0.51214 0.19791 -0.5052 0.19166 -0.50104 C 0.1809 -0.4941 0.16892 -0.48624 0.15937 -0.4763 C 0.15173 -0.46844 0.14618 -0.45965 0.13732 -0.45364 C 0.13368 -0.44717 0.12899 -0.44208 0.12552 -0.4356 C 0.12448 -0.43375 0.12482 -0.43075 0.12378 -0.4289 C 0.12239 -0.42636 0.11996 -0.42497 0.11875 -0.42219 C 0.11284 -0.40971 0.11007 -0.39329 0.10347 -0.3815 C 0.10173 -0.37849 0.09982 -0.37572 0.09843 -0.37248 C 0.09288 -0.3593 0.09097 -0.34266 0.08316 -0.33179 C 0.0809 -0.32 0.07482 -0.31306 0.06962 -0.30243 C 0.06614 -0.28046 0.07083 -0.30058 0.06284 -0.28439 C 0.0618 -0.28231 0.06198 -0.27977 0.06111 -0.27769 C 0.04878 -0.24809 0.05885 -0.27838 0.05087 -0.25295 C 0.04826 -0.22982 0.03958 -0.19491 0.02882 -0.17618 C 0.02778 -0.16994 0.02482 -0.16439 0.02378 -0.15815 C 0.02257 -0.15006 0.02326 -0.14127 0.02205 -0.13318 C 0.02153 -0.12994 0.01962 -0.1274 0.01875 -0.12416 C 0.01371 -0.10612 0.01093 -0.08624 0.00677 -0.06774 C 0.00503 -0.04508 -1.66667E-6 -0.02266 -1.66667E-6 -3.23699E-6 " pathEditMode="relative" ptsTypes="fffffffffffffffffffffffffffffffffff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ek 12" descr="pozad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992902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17" b="15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219987">
            <a:off x="6844728" y="1203595"/>
            <a:ext cx="26955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43943">
            <a:off x="4274338" y="127108"/>
            <a:ext cx="26955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978032" flipV="1">
            <a:off x="-1035801" y="-1116196"/>
            <a:ext cx="2695575" cy="388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707150" flipV="1">
            <a:off x="2136485" y="-1831469"/>
            <a:ext cx="2196461" cy="311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27172">
            <a:off x="6076531" y="4281637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27172">
            <a:off x="1850861" y="3061491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379796">
            <a:off x="4060901" y="3549704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6443">
            <a:off x="4515529" y="1044128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661376">
            <a:off x="164161" y="-1171927"/>
            <a:ext cx="2593758" cy="26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ovéPole 13"/>
          <p:cNvSpPr txBox="1"/>
          <p:nvPr/>
        </p:nvSpPr>
        <p:spPr>
          <a:xfrm>
            <a:off x="539552" y="5805264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Lístek ale netuší, že…</a:t>
            </a:r>
            <a:endParaRPr lang="cs-CZ" sz="4000" dirty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44 -0.5711 C -0.43784 -0.57041 -0.41128 -0.57018 -0.38472 -0.56879 C -0.36805 -0.56786 -0.35329 -0.5563 -0.33732 -0.55307 C -0.31388 -0.53734 -0.29096 -0.5237 -0.26614 -0.51237 C -0.25485 -0.50127 -0.24149 -0.49688 -0.22881 -0.48994 C -0.21666 -0.48324 -0.20555 -0.47584 -0.19322 -0.4696 C -0.16805 -0.44278 -0.19565 -0.47006 -0.17968 -0.45827 C -0.16805 -0.44971 -0.16371 -0.44231 -0.15086 -0.43792 C -0.14478 -0.42983 -0.13871 -0.42359 -0.13055 -0.41989 C -0.1177 -0.40578 -0.10676 -0.38705 -0.09149 -0.37711 C -0.08784 -0.36971 -0.08506 -0.36185 -0.08142 -0.35445 C -0.07829 -0.34821 -0.07117 -0.33642 -0.07117 -0.33642 C -0.06735 -0.317 -0.07256 -0.33711 -0.0644 -0.3207 C -0.06197 -0.31584 -0.06093 -0.31006 -0.05937 -0.30474 C -0.05607 -0.29295 -0.05416 -0.28046 -0.05086 -0.26867 C -0.04826 -0.25966 -0.04444 -0.2511 -0.04235 -0.24162 C -0.03819 -0.22359 -0.04357 -0.2363 -0.03732 -0.22359 C -0.0335 -0.19862 -0.0243 -0.17549 -0.01874 -0.15122 C -0.01718 -0.13434 -0.01388 -0.11838 -0.01197 -0.10174 C -0.01145 -0.09041 -0.01145 -0.07908 -0.01024 -0.06775 C -0.00694 -0.03815 -0.00746 -0.06613 -0.00503 -0.0474 C 0.00035 -0.00601 7.5E-6 -0.02197 7.5E-6 2.19653E-6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69</Words>
  <Application>Microsoft Office PowerPoint</Application>
  <PresentationFormat>Předvádění na obrazovce (4:3)</PresentationFormat>
  <Paragraphs>17</Paragraphs>
  <Slides>24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nikdo</dc:creator>
  <cp:lastModifiedBy>Petr Kvíz</cp:lastModifiedBy>
  <cp:revision>43</cp:revision>
  <dcterms:created xsi:type="dcterms:W3CDTF">2016-04-11T17:11:14Z</dcterms:created>
  <dcterms:modified xsi:type="dcterms:W3CDTF">2016-04-26T12:05:33Z</dcterms:modified>
</cp:coreProperties>
</file>