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Tm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Tm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Tm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 advTm="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Tm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46125B-490B-4926-9C60-9EC67FBA48FA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18D1779-B5D3-4375-83B5-519669C4AA8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s://www.google.cz/url?sa=i&amp;rct=j&amp;q=&amp;esrc=s&amp;source=images&amp;cd=&amp;cad=rja&amp;uact=8&amp;ved=&amp;url=http://srna1596.blog.cz/rubrika/dieta&amp;psig=AFQjCNGgJ-tShG3h5NniU4JzTckCodJQuA&amp;ust=1460545452010586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547664" y="908720"/>
            <a:ext cx="5904656" cy="151216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cs-CZ" sz="8000" b="1" cap="all" spc="0" dirty="0" err="1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kOMIx</a:t>
            </a:r>
            <a:endParaRPr lang="cs-CZ" sz="8000" b="1" cap="all" spc="0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Obrázek 2" descr="Bez názv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996952"/>
            <a:ext cx="2934997" cy="3442506"/>
          </a:xfrm>
          <a:prstGeom prst="rect">
            <a:avLst/>
          </a:prstGeom>
        </p:spPr>
      </p:pic>
      <p:pic>
        <p:nvPicPr>
          <p:cNvPr id="5" name="Obrázek 4" descr="sý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4944"/>
            <a:ext cx="2358327" cy="2766122"/>
          </a:xfrm>
          <a:prstGeom prst="rect">
            <a:avLst/>
          </a:prstGeom>
        </p:spPr>
      </p:pic>
    </p:spTree>
  </p:cSld>
  <p:clrMapOvr>
    <a:masterClrMapping/>
  </p:clrMapOvr>
  <p:transition advTm="1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Bez názvu (2) - kop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764704"/>
            <a:ext cx="4390476" cy="5190477"/>
          </a:xfrm>
          <a:prstGeom prst="rect">
            <a:avLst/>
          </a:prstGeom>
        </p:spPr>
      </p:pic>
      <p:sp>
        <p:nvSpPr>
          <p:cNvPr id="4" name="Zaoblený obdélníkový popisek 3"/>
          <p:cNvSpPr/>
          <p:nvPr/>
        </p:nvSpPr>
        <p:spPr>
          <a:xfrm>
            <a:off x="5508104" y="1340768"/>
            <a:ext cx="2160240" cy="1728192"/>
          </a:xfrm>
          <a:prstGeom prst="wedgeRoundRectCallout">
            <a:avLst>
              <a:gd name="adj1" fmla="val -114607"/>
              <a:gd name="adj2" fmla="val 8854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HAHA!!</a:t>
            </a:r>
            <a:endParaRPr lang="cs-CZ" dirty="0"/>
          </a:p>
        </p:txBody>
      </p:sp>
    </p:spTree>
  </p:cSld>
  <p:clrMapOvr>
    <a:masterClrMapping/>
  </p:clrMapOvr>
  <p:transition advTm="1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ryb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5401429" cy="3696216"/>
          </a:xfrm>
          <a:prstGeom prst="rect">
            <a:avLst/>
          </a:prstGeom>
        </p:spPr>
      </p:pic>
      <p:pic>
        <p:nvPicPr>
          <p:cNvPr id="3" name="Obrázek 2" descr="ryb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196752"/>
            <a:ext cx="5402859" cy="3697194"/>
          </a:xfrm>
          <a:prstGeom prst="rect">
            <a:avLst/>
          </a:prstGeom>
        </p:spPr>
      </p:pic>
      <p:pic>
        <p:nvPicPr>
          <p:cNvPr id="4" name="Obrázek 3" descr="ryb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196752"/>
            <a:ext cx="5400000" cy="3695238"/>
          </a:xfrm>
          <a:prstGeom prst="rect">
            <a:avLst/>
          </a:prstGeom>
        </p:spPr>
      </p:pic>
      <p:pic>
        <p:nvPicPr>
          <p:cNvPr id="5" name="Obrázek 4" descr="rybak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3284984"/>
            <a:ext cx="2199464" cy="1581371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koč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161784"/>
            <a:ext cx="2781688" cy="3696216"/>
          </a:xfrm>
          <a:prstGeom prst="rect">
            <a:avLst/>
          </a:prstGeom>
        </p:spPr>
      </p:pic>
      <p:pic>
        <p:nvPicPr>
          <p:cNvPr id="4" name="Obrázek 3" descr="kočka - kopi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3160806"/>
            <a:ext cx="2782425" cy="369719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-1313681"/>
            <a:ext cx="2086435" cy="131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90379E-6 L 3.33333E-6 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svitek 1"/>
          <p:cNvSpPr/>
          <p:nvPr/>
        </p:nvSpPr>
        <p:spPr>
          <a:xfrm>
            <a:off x="2195736" y="620688"/>
            <a:ext cx="5040560" cy="5256584"/>
          </a:xfrm>
          <a:prstGeom prst="verticalScroll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oba dva se pořádně najedli a pak se šli spokojeně vyspat….</a:t>
            </a:r>
            <a:endParaRPr lang="cs-CZ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advTm="2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27585" y="1124744"/>
            <a:ext cx="8136904" cy="156966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txBody>
          <a:bodyPr wrap="square" lIns="91440" tIns="45720" rIns="91440" bIns="45720">
            <a:prstTxWarp prst="textFadeUp">
              <a:avLst/>
            </a:prstTxWarp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cs-CZ" sz="9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</a:t>
            </a:r>
            <a:r>
              <a:rPr lang="cs-CZ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cs-CZ" sz="9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</a:t>
            </a:r>
            <a:endParaRPr lang="cs-CZ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Tm="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Bez názv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348880"/>
            <a:ext cx="2880320" cy="3378375"/>
          </a:xfrm>
          <a:prstGeom prst="rect">
            <a:avLst/>
          </a:prstGeom>
        </p:spPr>
      </p:pic>
      <p:sp>
        <p:nvSpPr>
          <p:cNvPr id="9" name="Obdélníkový popisek 8"/>
          <p:cNvSpPr/>
          <p:nvPr/>
        </p:nvSpPr>
        <p:spPr>
          <a:xfrm>
            <a:off x="971600" y="3068960"/>
            <a:ext cx="2016224" cy="1008112"/>
          </a:xfrm>
          <a:prstGeom prst="wedgeRectCallout">
            <a:avLst>
              <a:gd name="adj1" fmla="val 156756"/>
              <a:gd name="adj2" fmla="val 7491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Mam hlad!!</a:t>
            </a:r>
            <a:endParaRPr lang="cs-CZ" dirty="0"/>
          </a:p>
        </p:txBody>
      </p:sp>
      <p:sp>
        <p:nvSpPr>
          <p:cNvPr id="10" name="Obláček 9"/>
          <p:cNvSpPr/>
          <p:nvPr/>
        </p:nvSpPr>
        <p:spPr>
          <a:xfrm>
            <a:off x="5724128" y="620688"/>
            <a:ext cx="2880320" cy="1800200"/>
          </a:xfrm>
          <a:prstGeom prst="cloudCallout">
            <a:avLst>
              <a:gd name="adj1" fmla="val -54250"/>
              <a:gd name="adj2" fmla="val 803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3" name="Obrázek 12" descr="sý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608" y="908720"/>
            <a:ext cx="1043669" cy="1224136"/>
          </a:xfrm>
          <a:prstGeom prst="rect">
            <a:avLst/>
          </a:prstGeom>
        </p:spPr>
      </p:pic>
      <p:sp>
        <p:nvSpPr>
          <p:cNvPr id="15" name="Obdélníkový popisek 14"/>
          <p:cNvSpPr/>
          <p:nvPr/>
        </p:nvSpPr>
        <p:spPr>
          <a:xfrm>
            <a:off x="971600" y="3068960"/>
            <a:ext cx="2016224" cy="1008112"/>
          </a:xfrm>
          <a:prstGeom prst="wedgeRectCallout">
            <a:avLst>
              <a:gd name="adj1" fmla="val 156704"/>
              <a:gd name="adj2" fmla="val 746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Co si dám dobrého..</a:t>
            </a:r>
            <a:endParaRPr lang="cs-CZ" dirty="0"/>
          </a:p>
        </p:txBody>
      </p:sp>
      <p:sp>
        <p:nvSpPr>
          <p:cNvPr id="14" name="Obdélníkový popisek 13"/>
          <p:cNvSpPr/>
          <p:nvPr/>
        </p:nvSpPr>
        <p:spPr>
          <a:xfrm>
            <a:off x="971600" y="3068960"/>
            <a:ext cx="2016224" cy="1008112"/>
          </a:xfrm>
          <a:prstGeom prst="wedgeRectCallout">
            <a:avLst>
              <a:gd name="adj1" fmla="val 155802"/>
              <a:gd name="adj2" fmla="val 758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Ha! Tam je sýr</a:t>
            </a:r>
            <a:endParaRPr lang="cs-CZ" dirty="0"/>
          </a:p>
        </p:txBody>
      </p:sp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ý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556792"/>
            <a:ext cx="2628422" cy="3082920"/>
          </a:xfrm>
          <a:prstGeom prst="rect">
            <a:avLst/>
          </a:prstGeom>
        </p:spPr>
      </p:pic>
      <p:pic>
        <p:nvPicPr>
          <p:cNvPr id="3" name="Obrázek 2" descr="sý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4572638" cy="5363324"/>
          </a:xfrm>
          <a:prstGeom prst="rect">
            <a:avLst/>
          </a:prstGeom>
        </p:spPr>
      </p:pic>
      <p:pic>
        <p:nvPicPr>
          <p:cNvPr id="4" name="Obrázek 3" descr="sý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-963488"/>
            <a:ext cx="6048672" cy="7094589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Bez názvu - kop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836712"/>
            <a:ext cx="4104456" cy="4814185"/>
          </a:xfrm>
          <a:prstGeom prst="rect">
            <a:avLst/>
          </a:prstGeom>
        </p:spPr>
      </p:pic>
      <p:sp>
        <p:nvSpPr>
          <p:cNvPr id="3" name="Srdce 2"/>
          <p:cNvSpPr/>
          <p:nvPr/>
        </p:nvSpPr>
        <p:spPr>
          <a:xfrm>
            <a:off x="7020272" y="476672"/>
            <a:ext cx="1440160" cy="11521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Srdce 3"/>
          <p:cNvSpPr/>
          <p:nvPr/>
        </p:nvSpPr>
        <p:spPr>
          <a:xfrm>
            <a:off x="395536" y="1988840"/>
            <a:ext cx="756592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rdce 4"/>
          <p:cNvSpPr/>
          <p:nvPr/>
        </p:nvSpPr>
        <p:spPr>
          <a:xfrm>
            <a:off x="899592" y="3284984"/>
            <a:ext cx="1440160" cy="11521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Srdce 5"/>
          <p:cNvSpPr/>
          <p:nvPr/>
        </p:nvSpPr>
        <p:spPr>
          <a:xfrm>
            <a:off x="5580112" y="5733256"/>
            <a:ext cx="648072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Srdce 6"/>
          <p:cNvSpPr/>
          <p:nvPr/>
        </p:nvSpPr>
        <p:spPr>
          <a:xfrm>
            <a:off x="7020272" y="2636912"/>
            <a:ext cx="864096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rdce 7"/>
          <p:cNvSpPr/>
          <p:nvPr/>
        </p:nvSpPr>
        <p:spPr>
          <a:xfrm>
            <a:off x="4572000" y="548680"/>
            <a:ext cx="576064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Srdce 8"/>
          <p:cNvSpPr/>
          <p:nvPr/>
        </p:nvSpPr>
        <p:spPr>
          <a:xfrm>
            <a:off x="899592" y="4941168"/>
            <a:ext cx="648072" cy="64807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Srdce 9"/>
          <p:cNvSpPr/>
          <p:nvPr/>
        </p:nvSpPr>
        <p:spPr>
          <a:xfrm>
            <a:off x="7092280" y="4149080"/>
            <a:ext cx="1440160" cy="11521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Srdce 10"/>
          <p:cNvSpPr/>
          <p:nvPr/>
        </p:nvSpPr>
        <p:spPr>
          <a:xfrm>
            <a:off x="899592" y="692696"/>
            <a:ext cx="1440160" cy="11521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ýr - kop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348880"/>
            <a:ext cx="6533334" cy="2980953"/>
          </a:xfrm>
          <a:prstGeom prst="rect">
            <a:avLst/>
          </a:prstGeom>
        </p:spPr>
      </p:pic>
      <p:pic>
        <p:nvPicPr>
          <p:cNvPr id="3" name="Obrázek 2" descr="sýr - kopie - kopi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844824"/>
            <a:ext cx="6400000" cy="3533334"/>
          </a:xfrm>
          <a:prstGeom prst="rect">
            <a:avLst/>
          </a:prstGeom>
        </p:spPr>
      </p:pic>
      <p:sp>
        <p:nvSpPr>
          <p:cNvPr id="4" name="Obláček 3"/>
          <p:cNvSpPr/>
          <p:nvPr/>
        </p:nvSpPr>
        <p:spPr>
          <a:xfrm>
            <a:off x="2483768" y="260648"/>
            <a:ext cx="3096344" cy="1512168"/>
          </a:xfrm>
          <a:prstGeom prst="cloudCallout">
            <a:avLst>
              <a:gd name="adj1" fmla="val 50403"/>
              <a:gd name="adj2" fmla="val 728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=</a:t>
            </a:r>
            <a:endParaRPr lang="cs-CZ" dirty="0"/>
          </a:p>
        </p:txBody>
      </p:sp>
      <p:pic>
        <p:nvPicPr>
          <p:cNvPr id="5" name="Obrázek 4" descr="Bez názvu 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692696"/>
            <a:ext cx="504056" cy="591216"/>
          </a:xfrm>
          <a:prstGeom prst="rect">
            <a:avLst/>
          </a:prstGeom>
        </p:spPr>
      </p:pic>
      <p:pic>
        <p:nvPicPr>
          <p:cNvPr id="1026" name="Picture 2" descr="http://static.akcniceny.cz/foto/vyrobky/534750/53472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692696"/>
            <a:ext cx="769268" cy="587208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Bez názvu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556792"/>
            <a:ext cx="3493729" cy="4097852"/>
          </a:xfrm>
          <a:prstGeom prst="rect">
            <a:avLst/>
          </a:prstGeom>
        </p:spPr>
      </p:pic>
      <p:pic>
        <p:nvPicPr>
          <p:cNvPr id="4" name="Obrázek 3" descr="Bez názvu (2) - kopi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3384376" cy="4001052"/>
          </a:xfrm>
          <a:prstGeom prst="rect">
            <a:avLst/>
          </a:prstGeom>
        </p:spPr>
      </p:pic>
      <p:pic>
        <p:nvPicPr>
          <p:cNvPr id="5" name="Obrázek 4" descr="sýr - kopi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76672"/>
            <a:ext cx="4104456" cy="1872733"/>
          </a:xfrm>
          <a:prstGeom prst="rect">
            <a:avLst/>
          </a:prstGeom>
        </p:spPr>
      </p:pic>
      <p:pic>
        <p:nvPicPr>
          <p:cNvPr id="6" name="Obrázek 5" descr="sýr - kopie - kopie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76672"/>
            <a:ext cx="4103307" cy="1872208"/>
          </a:xfrm>
          <a:prstGeom prst="rect">
            <a:avLst/>
          </a:prstGeom>
        </p:spPr>
      </p:pic>
      <p:pic>
        <p:nvPicPr>
          <p:cNvPr id="8" name="Obrázek 7" descr="sýr - kopie - kopie (2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0"/>
            <a:ext cx="4248472" cy="2448272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oč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04664"/>
            <a:ext cx="2781688" cy="3696216"/>
          </a:xfrm>
          <a:prstGeom prst="rect">
            <a:avLst/>
          </a:prstGeom>
        </p:spPr>
      </p:pic>
      <p:pic>
        <p:nvPicPr>
          <p:cNvPr id="3" name="Obrázek 2" descr="kočka 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1700808"/>
            <a:ext cx="5401429" cy="3696216"/>
          </a:xfrm>
          <a:prstGeom prst="rect">
            <a:avLst/>
          </a:prstGeom>
        </p:spPr>
      </p:pic>
      <p:pic>
        <p:nvPicPr>
          <p:cNvPr id="4" name="Obrázek 3" descr="kočka 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988840" y="2636912"/>
            <a:ext cx="5401429" cy="3696216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9 0.00347 L -0.24671 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Bez názv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620688"/>
            <a:ext cx="4573849" cy="5364743"/>
          </a:xfrm>
          <a:prstGeom prst="rect">
            <a:avLst/>
          </a:prstGeom>
        </p:spPr>
      </p:pic>
      <p:pic>
        <p:nvPicPr>
          <p:cNvPr id="4" name="Obrázek 3" descr="Bez názv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620688"/>
            <a:ext cx="4571429" cy="5361905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u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6" y="0"/>
            <a:ext cx="10272345" cy="7029400"/>
          </a:xfrm>
          <a:prstGeom prst="rect">
            <a:avLst/>
          </a:prstGeom>
        </p:spPr>
      </p:pic>
      <p:pic>
        <p:nvPicPr>
          <p:cNvPr id="3" name="Obrázek 2" descr="Bez názv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124744"/>
            <a:ext cx="2501738" cy="2934330"/>
          </a:xfrm>
          <a:prstGeom prst="rect">
            <a:avLst/>
          </a:prstGeom>
        </p:spPr>
      </p:pic>
      <p:pic>
        <p:nvPicPr>
          <p:cNvPr id="5" name="Obrázek 4" descr="uj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684584" y="0"/>
            <a:ext cx="10441160" cy="7144920"/>
          </a:xfrm>
          <a:prstGeom prst="rect">
            <a:avLst/>
          </a:prstGeom>
        </p:spPr>
      </p:pic>
      <p:pic>
        <p:nvPicPr>
          <p:cNvPr id="6" name="Obrázek 5" descr="uj - kopie - kopi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756592" y="0"/>
            <a:ext cx="10657184" cy="7292746"/>
          </a:xfrm>
          <a:prstGeom prst="rect">
            <a:avLst/>
          </a:prstGeom>
        </p:spPr>
      </p:pic>
      <p:sp>
        <p:nvSpPr>
          <p:cNvPr id="7" name="Výbuch 2 6"/>
          <p:cNvSpPr/>
          <p:nvPr/>
        </p:nvSpPr>
        <p:spPr>
          <a:xfrm>
            <a:off x="-396552" y="260648"/>
            <a:ext cx="4032448" cy="2952328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 smtClean="0"/>
              <a:t>BUM!</a:t>
            </a:r>
            <a:endParaRPr lang="cs-CZ" sz="4800" dirty="0"/>
          </a:p>
        </p:txBody>
      </p:sp>
      <p:pic>
        <p:nvPicPr>
          <p:cNvPr id="8" name="Obrázek 7" descr="uj - kopie - kopi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188640" y="0"/>
            <a:ext cx="11321773" cy="7747526"/>
          </a:xfrm>
          <a:prstGeom prst="rect">
            <a:avLst/>
          </a:prstGeom>
        </p:spPr>
      </p:pic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180</TotalTime>
  <Words>34</Words>
  <Application>Microsoft Office PowerPoint</Application>
  <PresentationFormat>Předvádění na obrazovce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Shluk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Company>ATC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student12</dc:creator>
  <cp:lastModifiedBy>Petr Kvíz</cp:lastModifiedBy>
  <cp:revision>21</cp:revision>
  <dcterms:created xsi:type="dcterms:W3CDTF">2016-03-22T13:09:22Z</dcterms:created>
  <dcterms:modified xsi:type="dcterms:W3CDTF">2016-04-26T10:25:30Z</dcterms:modified>
</cp:coreProperties>
</file>