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7" autoAdjust="0"/>
    <p:restoredTop sz="92933" autoAdjust="0"/>
  </p:normalViewPr>
  <p:slideViewPr>
    <p:cSldViewPr>
      <p:cViewPr>
        <p:scale>
          <a:sx n="66" d="100"/>
          <a:sy n="66" d="100"/>
        </p:scale>
        <p:origin x="-67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946CF-228F-46A3-906B-27C17DD8FEE6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02895-7771-4D80-AEC4-EB3C0B811B9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2728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02895-7771-4D80-AEC4-EB3C0B811B9F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22819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02895-7771-4D80-AEC4-EB3C0B811B9F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21097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02895-7771-4D80-AEC4-EB3C0B811B9F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10839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1086B-9A9F-4D93-8E32-E4784BA7E427}" type="datetimeFigureOut">
              <a:rPr lang="cs-CZ" smtClean="0"/>
              <a:pPr/>
              <a:t>28. 11. 2016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515F7-43BC-4387-801E-EB2B4F8CE3C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gif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1.png"/><Relationship Id="rId4" Type="http://schemas.openxmlformats.org/officeDocument/2006/relationships/image" Target="../media/image6.gif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826555" y="2967335"/>
            <a:ext cx="34908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8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Obezita</a:t>
            </a:r>
            <a:endParaRPr lang="cs-CZ" sz="8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826556" y="2967335"/>
            <a:ext cx="34908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8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Obezita</a:t>
            </a:r>
            <a:endParaRPr lang="cs-CZ" sz="8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944 -1.48148E-6 L -0.62656 0.29398 L -0.58611 -1.48148E-6 L -0.5434 0.29398 L -0.50052 -1.48148E-6 L -0.46076 0.29398 L -0.41806 -1.48148E-6 L -0.3776 0.29398 L -0.33472 -1.48148E-6 L -0.29201 0.29398 L -0.25156 -1.48148E-6 L -0.20885 0.29398 L -0.16892 -1.48148E-6 L -0.12604 0.29398 L -0.08333 -1.48148E-6 L -0.04288 0.29398 L 0 -1.48148E-6 " pathEditMode="relative" rAng="0" ptsTypes="AAAAAAAAAA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72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419872" y="141277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Ponaučení</a:t>
            </a:r>
            <a:endParaRPr lang="cs-CZ" sz="20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59832" y="1228110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   </a:t>
            </a:r>
            <a:r>
              <a:rPr lang="cs-CZ" sz="4400" dirty="0" smtClean="0">
                <a:solidFill>
                  <a:srgbClr val="FF0000"/>
                </a:solidFill>
              </a:rPr>
              <a:t>- Nekraďte</a:t>
            </a:r>
            <a:endParaRPr lang="cs-CZ" sz="4400" dirty="0">
              <a:solidFill>
                <a:srgbClr val="FF0000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2852936"/>
            <a:ext cx="292494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086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844824"/>
            <a:ext cx="4590563" cy="4675889"/>
          </a:xfrm>
          <a:prstGeom prst="rect">
            <a:avLst/>
          </a:prstGeom>
        </p:spPr>
      </p:pic>
      <p:sp>
        <p:nvSpPr>
          <p:cNvPr id="3" name="Oválný bublinový popisek 2"/>
          <p:cNvSpPr/>
          <p:nvPr/>
        </p:nvSpPr>
        <p:spPr>
          <a:xfrm>
            <a:off x="4067944" y="1556792"/>
            <a:ext cx="1872208" cy="1656184"/>
          </a:xfrm>
          <a:prstGeom prst="wedgeEllipseCallout">
            <a:avLst>
              <a:gd name="adj1" fmla="val -97513"/>
              <a:gd name="adj2" fmla="val 967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Čau já jsem Marek a řeknu vám o svém příběhu. </a:t>
            </a:r>
            <a:endParaRPr lang="cs-CZ" dirty="0"/>
          </a:p>
        </p:txBody>
      </p:sp>
      <p:sp>
        <p:nvSpPr>
          <p:cNvPr id="4" name="Oválný bublinový popisek 3"/>
          <p:cNvSpPr/>
          <p:nvPr/>
        </p:nvSpPr>
        <p:spPr>
          <a:xfrm>
            <a:off x="4067944" y="1556792"/>
            <a:ext cx="1872208" cy="1656184"/>
          </a:xfrm>
          <a:prstGeom prst="wedgeEllipseCallout">
            <a:avLst>
              <a:gd name="adj1" fmla="val -95754"/>
              <a:gd name="adj2" fmla="val 9466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Příběh začíná tím že </a:t>
            </a:r>
            <a:r>
              <a:rPr lang="cs-CZ" sz="1600" dirty="0"/>
              <a:t>jsem šel jednoho </a:t>
            </a:r>
            <a:r>
              <a:rPr lang="cs-CZ" sz="1600" dirty="0" smtClean="0"/>
              <a:t>dne do Tesca.</a:t>
            </a:r>
            <a:endParaRPr lang="cs-CZ" sz="16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061492" y="2560225"/>
            <a:ext cx="3059832" cy="3933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5855" y="2996952"/>
            <a:ext cx="1851105" cy="48989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0" y="6497960"/>
            <a:ext cx="914400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463955" y="4408532"/>
            <a:ext cx="1152128" cy="2056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40774" y="4408532"/>
            <a:ext cx="1152128" cy="2056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6463955" y="4408532"/>
            <a:ext cx="52261" cy="2056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8758521" y="4408532"/>
            <a:ext cx="45719" cy="2056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25" r="23141"/>
          <a:stretch/>
        </p:blipFill>
        <p:spPr>
          <a:xfrm>
            <a:off x="-1296144" y="4873513"/>
            <a:ext cx="1296144" cy="1772816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6516216" y="4408532"/>
            <a:ext cx="1099867" cy="2056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7640774" y="4408532"/>
            <a:ext cx="1117747" cy="2056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34325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90382 -0.01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91" y="-71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7" presetClass="exit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7" presetClass="exit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8608" y="0"/>
            <a:ext cx="323528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8886047" y="0"/>
            <a:ext cx="323528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48428" y="1361644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97926" y="2699550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7483" y="4205210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98" t="4094" r="16808" b="23026"/>
          <a:stretch/>
        </p:blipFill>
        <p:spPr>
          <a:xfrm>
            <a:off x="2417807" y="4193340"/>
            <a:ext cx="4196370" cy="2670417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902" y="263036"/>
            <a:ext cx="1093157" cy="123753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3323" y="258899"/>
            <a:ext cx="1093157" cy="1237537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5311" y="269777"/>
            <a:ext cx="1093157" cy="1237537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1577" y="266758"/>
            <a:ext cx="1093157" cy="123753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7023" y="256253"/>
            <a:ext cx="1093157" cy="1237537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7516" y="268036"/>
            <a:ext cx="1093157" cy="1237537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473" y="1589205"/>
            <a:ext cx="822432" cy="1148216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6591" y="1593009"/>
            <a:ext cx="822432" cy="1148216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2600" y="1589205"/>
            <a:ext cx="822432" cy="1148216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8632" y="1604551"/>
            <a:ext cx="822432" cy="1148216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0529" y="1594887"/>
            <a:ext cx="822432" cy="1148216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6538" y="1604970"/>
            <a:ext cx="822432" cy="1148216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011" y="3195331"/>
            <a:ext cx="2533548" cy="1174933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6166" y="3195331"/>
            <a:ext cx="2533548" cy="1174933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7516" y="3207807"/>
            <a:ext cx="2533548" cy="1174933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5006" b="81764" l="20779" r="84740">
                        <a14:foregroundMark x1="22857" y1="47199" x2="34156" y2="75209"/>
                        <a14:foregroundMark x1="80779" y1="48153" x2="67597" y2="74136"/>
                        <a14:foregroundMark x1="25260" y1="81526" x2="77532" y2="81764"/>
                        <a14:backgroundMark x1="26234" y1="40644" x2="72727" y2="37545"/>
                        <a14:backgroundMark x1="24156" y1="41120" x2="25000" y2="37783"/>
                        <a14:backgroundMark x1="77208" y1="35757" x2="78636" y2="46603"/>
                        <a14:backgroundMark x1="50325" y1="28486" x2="49935" y2="54231"/>
                        <a14:backgroundMark x1="41558" y1="49225" x2="61818" y2="502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98" t="4094" r="16808" b="23026"/>
          <a:stretch/>
        </p:blipFill>
        <p:spPr>
          <a:xfrm>
            <a:off x="2417807" y="4193340"/>
            <a:ext cx="4196370" cy="2670417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75899" y="4918956"/>
            <a:ext cx="3094548" cy="2948923"/>
          </a:xfrm>
          <a:prstGeom prst="rect">
            <a:avLst/>
          </a:prstGeom>
        </p:spPr>
      </p:pic>
      <p:pic>
        <p:nvPicPr>
          <p:cNvPr id="28" name="Obrázek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1173669">
            <a:off x="5643767" y="4726498"/>
            <a:ext cx="3207497" cy="320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4220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8608" y="0"/>
            <a:ext cx="323528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8886047" y="0"/>
            <a:ext cx="323528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48428" y="1361644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97926" y="2699550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7483" y="4205210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03649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98" t="4094" r="16808" b="23026"/>
          <a:stretch/>
        </p:blipFill>
        <p:spPr>
          <a:xfrm>
            <a:off x="2417807" y="4193340"/>
            <a:ext cx="4196370" cy="2670417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902" y="263036"/>
            <a:ext cx="1093157" cy="123753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3323" y="258899"/>
            <a:ext cx="1093157" cy="1237537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5311" y="269777"/>
            <a:ext cx="1093157" cy="1237537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1577" y="266758"/>
            <a:ext cx="1093157" cy="123753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7023" y="256253"/>
            <a:ext cx="1093157" cy="1237537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7516" y="268036"/>
            <a:ext cx="1093157" cy="1237537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473" y="1589205"/>
            <a:ext cx="822432" cy="1148216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6591" y="1593009"/>
            <a:ext cx="822432" cy="1148216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2600" y="1589205"/>
            <a:ext cx="822432" cy="1148216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8632" y="1604551"/>
            <a:ext cx="822432" cy="1148216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0529" y="1594887"/>
            <a:ext cx="822432" cy="1148216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6538" y="1604970"/>
            <a:ext cx="822432" cy="1148216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011" y="3195331"/>
            <a:ext cx="2533548" cy="1174933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6166" y="3195331"/>
            <a:ext cx="2533548" cy="1174933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7516" y="3207807"/>
            <a:ext cx="2533548" cy="1174933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5006" b="81764" l="20779" r="84740">
                        <a14:foregroundMark x1="22857" y1="47199" x2="34156" y2="75209"/>
                        <a14:foregroundMark x1="80779" y1="48153" x2="67597" y2="74136"/>
                        <a14:foregroundMark x1="25260" y1="81526" x2="77532" y2="81764"/>
                        <a14:backgroundMark x1="26234" y1="40644" x2="72727" y2="37545"/>
                        <a14:backgroundMark x1="24156" y1="41120" x2="25000" y2="37783"/>
                        <a14:backgroundMark x1="77208" y1="35757" x2="78636" y2="46603"/>
                        <a14:backgroundMark x1="50325" y1="28486" x2="49935" y2="54231"/>
                        <a14:backgroundMark x1="41558" y1="49225" x2="61818" y2="502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98" t="4094" r="16808" b="23026"/>
          <a:stretch/>
        </p:blipFill>
        <p:spPr>
          <a:xfrm>
            <a:off x="2417807" y="4193340"/>
            <a:ext cx="4196370" cy="2670417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75899" y="4918956"/>
            <a:ext cx="3094548" cy="2948923"/>
          </a:xfrm>
          <a:prstGeom prst="rect">
            <a:avLst/>
          </a:prstGeom>
        </p:spPr>
      </p:pic>
      <p:pic>
        <p:nvPicPr>
          <p:cNvPr id="28" name="Obrázek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461851">
            <a:off x="5609107" y="4800113"/>
            <a:ext cx="3207497" cy="3207497"/>
          </a:xfrm>
          <a:prstGeom prst="rect">
            <a:avLst/>
          </a:prstGeom>
        </p:spPr>
      </p:pic>
      <p:sp>
        <p:nvSpPr>
          <p:cNvPr id="21" name="Oválný bublinový popisek 20"/>
          <p:cNvSpPr/>
          <p:nvPr/>
        </p:nvSpPr>
        <p:spPr>
          <a:xfrm>
            <a:off x="725271" y="516743"/>
            <a:ext cx="2161956" cy="1343934"/>
          </a:xfrm>
          <a:prstGeom prst="wedgeEllipseCallout">
            <a:avLst>
              <a:gd name="adj1" fmla="val -13664"/>
              <a:gd name="adj2" fmla="val 3947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A tak jsem </a:t>
            </a:r>
            <a:r>
              <a:rPr lang="cs-CZ" sz="2000" dirty="0" smtClean="0">
                <a:solidFill>
                  <a:srgbClr val="FF0000"/>
                </a:solidFill>
              </a:rPr>
              <a:t>ukradl</a:t>
            </a:r>
            <a:r>
              <a:rPr lang="cs-CZ" sz="2000" dirty="0" smtClean="0"/>
              <a:t> nějaké sladkosti.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1292760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91 0.00324 L 0.02691 0.00347 C 0.02552 -0.02037 0.02465 -0.04399 0.02291 -0.06736 C 0.02274 -0.07014 0.02152 -0.07269 0.021 -0.07524 C 0.02013 -0.07963 0.01979 -0.08403 0.01892 -0.08843 C 0.0184 -0.0919 0.01701 -0.09514 0.01701 -0.09885 C 0.01649 -0.14769 0.01701 -0.19653 0.01701 -0.24514 L 0.01701 -0.24491 " pathEditMode="relative" rAng="0" ptsTypes="AAAAAAAA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01 -0.24491 L 0.01701 -0.24468 C 0.01076 -0.24028 0.00486 -0.23542 -0.00139 -0.23102 C -0.00504 -0.22871 -0.00921 -0.22732 -0.01268 -0.22431 C -0.01546 -0.22153 -0.01719 -0.2169 -0.01962 -0.21366 C -0.02171 -0.21088 -0.02431 -0.20949 -0.02639 -0.20672 C -0.02882 -0.20348 -0.03073 -0.19931 -0.03316 -0.19607 C -0.03525 -0.19352 -0.03785 -0.19167 -0.04011 -0.18936 C -0.04254 -0.18658 -0.05244 -0.17431 -0.05608 -0.17153 C -0.05799 -0.17014 -0.06059 -0.16968 -0.06285 -0.16829 C -0.07257 -0.16088 -0.06737 -0.16135 -0.07639 -0.15047 C -0.08073 -0.14561 -0.08473 -0.13936 -0.09011 -0.13658 C -0.10139 -0.13102 -0.09445 -0.1338 -0.11059 -0.12986 C -0.11858 -0.1044 -0.10973 -0.12338 -0.12414 -0.11227 C -0.15556 -0.08797 -0.1257 -0.1044 -0.14462 -0.09445 C -0.14619 -0.09121 -0.14705 -0.08681 -0.14931 -0.08426 C -0.15191 -0.08079 -0.15539 -0.07963 -0.15834 -0.07709 C -0.16077 -0.075 -0.16285 -0.07246 -0.16511 -0.07014 C -0.1658 -0.06551 -0.16546 -0.05973 -0.16737 -0.05602 C -0.16875 -0.05324 -0.17205 -0.05463 -0.17431 -0.05278 C -0.19636 -0.0338 -0.17865 -0.04167 -0.19931 -0.03496 L -0.20834 -0.01389 L -0.21042 -0.01389 " pathEditMode="relative" rAng="0" ptsTypes="AAAAAAAAAAAAAAAAAAAAAAA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72" y="1155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4.07407E-6 L -8.67362E-19 4.07407E-6 C -0.00399 0.01041 -0.00903 0.02014 -0.0118 0.03125 C -0.0125 0.03379 -0.01302 0.03657 -0.01389 0.03912 C -0.01493 0.04282 -0.01632 0.04629 -0.01771 0.04953 C -0.02014 0.05509 -0.02552 0.06527 -0.02552 0.06527 C -0.03003 0.09467 -0.02274 0.06689 -0.03542 0.08101 C -0.03767 0.08356 -0.03785 0.08819 -0.03923 0.09143 C -0.0434 0.10092 -0.04253 0.09861 -0.04913 0.10463 C -0.05035 0.1081 -0.05121 0.11203 -0.05295 0.11504 C -0.0566 0.12083 -0.0618 0.12129 -0.06684 0.12291 C -0.07187 0.12963 -0.07743 0.13796 -0.08437 0.1412 C -0.09305 0.14514 -0.08837 0.14259 -0.09809 0.14907 C -0.10156 0.16273 -0.09774 0.15162 -0.1059 0.16481 C -0.11423 0.17777 -0.10503 0.16828 -0.1158 0.17777 C -0.11649 0.18032 -0.11614 0.18402 -0.11771 0.18564 C -0.12118 0.18889 -0.12951 0.19097 -0.12951 0.19097 C -0.13142 0.19259 -0.13316 0.19537 -0.13542 0.19606 C -0.16771 0.20764 -0.15035 0.19375 -0.16476 0.20671 C -0.17378 0.22453 -0.16823 0.22037 -0.17847 0.225 L -0.18437 0.23287 L -0.19219 0.24074 " pathEditMode="relative" ptsTypes="AAAAAAAAAAAAAAAAAAAAAA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219 0.24074 L -0.19219 0.24074 C -0.19358 0.24838 -0.19479 0.25625 -0.19618 0.26412 C -0.1967 0.2669 -0.19705 0.26968 -0.19809 0.27199 C -0.19983 0.2757 -0.20209 0.27894 -0.204 0.28241 C -0.20868 0.30116 -0.20573 0.29352 -0.21181 0.30602 C -0.2125 0.3132 -0.21285 0.32662 -0.2158 0.33472 C -0.21684 0.3375 -0.21841 0.34005 -0.21979 0.3426 C -0.21979 0.34283 -0.22153 0.36922 -0.22361 0.37408 C -0.225 0.37732 -0.22761 0.37917 -0.22952 0.38195 C -0.2316 0.40209 -0.22934 0.39468 -0.23334 0.40533 L -0.22952 0.4081 " pathEditMode="relative" ptsTypes="AAAAAAAAAAAA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042 -0.01389 L -0.21042 -0.01366 C -0.2125 -0.01991 -0.21459 -0.0257 -0.21615 -0.03195 C -0.21684 -0.03565 -0.21684 -0.03982 -0.21737 -0.04375 C -0.21771 -0.04584 -0.21841 -0.04769 -0.21875 -0.04977 C -0.21928 -0.0551 -0.21945 -0.06019 -0.22014 -0.06551 C -0.22084 -0.07084 -0.22448 -0.07986 -0.2257 -0.08334 C -0.22605 -0.08797 -0.22639 -0.0926 -0.22691 -0.09723 C -0.22796 -0.10486 -0.22934 -0.10926 -0.23108 -0.11713 C -0.2316 -0.11968 -0.2316 -0.12269 -0.23247 -0.125 C -0.23334 -0.12732 -0.23525 -0.12894 -0.23646 -0.13102 C -0.23907 -0.15255 -0.23612 -0.13426 -0.24063 -0.1507 C -0.24167 -0.15463 -0.24184 -0.15903 -0.24341 -0.16274 C -0.24428 -0.16459 -0.24601 -0.16528 -0.24757 -0.16644 C -0.24844 -0.17385 -0.24879 -0.18125 -0.25018 -0.18843 C -0.2507 -0.19074 -0.25244 -0.1919 -0.25296 -0.19422 C -0.25834 -0.22084 -0.24879 -0.19607 -0.2599 -0.22014 C -0.26025 -0.22477 -0.26025 -0.2294 -0.26112 -0.2338 C -0.26424 -0.24838 -0.26389 -0.23519 -0.26389 -0.24167 L -0.26389 -0.24144 " pathEditMode="relative" rAng="0" ptsTypes="AAAAAAAAAAAAAAAAAAAA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4" y="-1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89 -0.24143 L -0.26389 -0.2412 C -0.26598 -0.18981 -0.26546 -0.2118 -0.26459 -0.11342 C -0.26459 -0.11041 -0.26407 -0.10995 -0.26389 -0.10833 C -0.26372 -0.103 -0.26355 -0.09421 -0.2632 -0.09004 C -0.26302 -0.0875 -0.26181 -0.07939 -0.26146 -0.07708 C -0.26146 -0.0699 -0.26146 -0.06296 -0.26129 -0.05601 C -0.26129 -0.05347 -0.26111 -0.05092 -0.26111 -0.04814 C -0.26094 -0.04143 -0.26094 -0.02731 -0.26094 -0.02708 L -0.26025 -0.02175 " pathEditMode="relative" rAng="0" ptsTypes="AAAAAAAAAA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097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20417E-17 L -1.11111E-6 0.00023 C -0.00052 0.01204 -0.00069 0.02477 -0.00156 0.03657 C -0.00156 0.03935 -0.00226 0.04005 -0.0026 0.04213 C -0.00278 0.04375 -0.0033 0.05417 -0.0033 0.05509 C -0.0033 0.0706 -0.00347 0.08611 -0.00364 0.10116 C -0.00364 0.10394 -0.00399 0.10625 -0.00399 0.1088 C -0.00417 0.1463 -0.00399 0.1838 -0.00434 0.2213 C -0.00434 0.22361 -0.00503 0.22477 -0.00503 0.22685 C -0.00521 0.23588 -0.00503 0.24537 -0.00503 0.25463 L -0.00503 0.25486 " pathEditMode="relative" rAng="0" ptsTypes="AAAAAAAAAAA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1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0.25486 L -0.00504 0.25486 C -8.33333E-6 0.31667 -0.00157 0.28681 -0.00504 0.40371 C -0.0052 0.40648 -0.00643 0.40903 -0.00712 0.41158 C -0.00782 0.41505 -0.00834 0.41852 -0.00903 0.42199 C -0.00955 0.42477 -0.01094 0.42709 -0.01094 0.42986 C -0.01146 0.4456 -0.01094 0.46135 -0.01094 0.47709 L -0.01094 0.47709 " pathEditMode="relative" ptsTypes="AAAAAAAA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042 -0.01389 L -0.21042 -0.01366 C -0.20521 -0.01829 -0.19931 -0.02153 -0.19428 -0.02709 C -0.19271 -0.02894 -0.19341 -0.03264 -0.19237 -0.03496 C -0.1908 -0.03866 -0.1882 -0.0419 -0.18629 -0.04537 C -0.1849 -0.04792 -0.18334 -0.05047 -0.18212 -0.05324 C -0.18056 -0.05672 -0.18004 -0.06065 -0.17813 -0.06366 C -0.17657 -0.06621 -0.17396 -0.06713 -0.17205 -0.06899 C -0.16875 -0.07709 -0.16476 -0.08866 -0.15973 -0.09514 L -0.15365 -0.10301 C -0.14862 -0.12269 -0.15608 -0.09908 -0.14549 -0.11598 C -0.14428 -0.11806 -0.1448 -0.12153 -0.14358 -0.12385 C -0.13455 -0.14121 -0.13994 -0.12246 -0.13351 -0.13959 C -0.13091 -0.14584 -0.1323 -0.15024 -0.12726 -0.1551 C -0.12553 -0.15695 -0.12309 -0.15695 -0.12119 -0.15787 C -0.11424 -0.1838 -0.1257 -0.14422 -0.11303 -0.17338 C -0.10313 -0.19653 -0.11528 -0.18357 -0.10296 -0.19445 C -0.09323 -0.21274 -0.09879 -0.20672 -0.08855 -0.21528 C -0.08768 -0.22061 -0.08803 -0.22616 -0.08646 -0.23102 C -0.08525 -0.23449 -0.0823 -0.23611 -0.08039 -0.23889 C -0.07882 -0.24121 -0.07778 -0.24399 -0.07639 -0.24676 C -0.07587 -0.24931 -0.07587 -0.25232 -0.07431 -0.25463 C -0.07275 -0.25695 -0.07014 -0.25787 -0.06823 -0.25973 C -0.06598 -0.26204 -0.06407 -0.26482 -0.06198 -0.2676 C -0.05504 -0.27848 -0.06198 -0.27385 -0.05191 -0.27801 C -0.04202 -0.29723 -0.05434 -0.27709 -0.04167 -0.28843 C -0.03108 -0.29838 -0.03629 -0.29676 -0.02952 -0.30695 C -0.02292 -0.31667 -0.02257 -0.31644 -0.01528 -0.32246 C -0.01459 -0.32778 -0.01615 -0.33449 -0.0132 -0.3382 C -0.01042 -0.3419 -0.00487 -0.33866 -0.00105 -0.34074 C 0.00156 -0.34236 0.00295 -0.34607 0.00486 -0.34861 C 0.00937 -0.37037 0.00312 -0.35139 0.01319 -0.36181 C 0.02309 -0.37199 0.01024 -0.36899 0.02343 -0.3801 C 0.02708 -0.38311 0.03576 -0.38519 0.03576 -0.38496 C 0.04722 -0.40787 0.03159 -0.38125 0.04583 -0.39584 C 0.04774 -0.39769 0.04809 -0.40139 0.05 -0.40348 C 0.05156 -0.40579 0.05381 -0.40718 0.0559 -0.4088 C 0.05989 -0.42408 0.05468 -0.40996 0.06423 -0.42199 C 0.07552 -0.43658 0.05868 -0.42385 0.07621 -0.43496 C 0.07951 -0.44306 0.0802 -0.44792 0.08663 -0.45324 C 0.08836 -0.45486 0.09045 -0.4551 0.0927 -0.45579 C 0.09392 -0.45926 0.09479 -0.4632 0.09652 -0.46644 C 0.09809 -0.46945 0.10121 -0.47107 0.10277 -0.47408 C 0.10399 -0.47639 0.10381 -0.47963 0.10468 -0.48195 C 0.10816 -0.49051 0.10763 -0.48912 0.11319 -0.49236 L 0.11319 -0.49213 " pathEditMode="relative" rAng="0" ptsTypes="AAAAAAAAAAAAAAAAAAAAAAAAAAAAAAAAAAAAAAAAAAAAAA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81" y="-2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19 -0.49213 L 0.11319 -0.4919 C 0.10989 -0.48496 0.10694 -0.47732 0.10364 -0.47014 C 0.10225 -0.46736 0.10017 -0.46551 0.09913 -0.46181 C 0.09791 -0.45857 0.09878 -0.45394 0.09756 -0.4507 C 0.09461 -0.44352 0.09079 -0.44236 0.08663 -0.43982 C 0.08628 -0.4382 0.08211 -0.42223 0.08055 -0.42037 C 0.07777 -0.41713 0.07135 -0.41482 0.07135 -0.41459 C 0.06909 -0.40973 0.06527 -0.39931 0.06215 -0.39537 C 0.06076 -0.39399 0.05208 -0.39028 0.05121 -0.39005 C 0.05017 -0.38704 0.04947 -0.3838 0.04809 -0.38149 C 0.04618 -0.37824 0.03993 -0.37084 0.03732 -0.3676 C 0.03628 -0.36505 0.03576 -0.36135 0.0342 -0.35926 C 0.01961 -0.3375 0.03836 -0.37755 0.01875 -0.34283 C 0.01493 -0.33565 0.01423 -0.33357 0.00972 -0.32871 C 0.00555 -0.32477 0.00086 -0.32269 -0.00278 -0.31783 C -0.00296 -0.3176 -0.01216 -0.30463 -0.01355 -0.30394 C -0.01632 -0.30209 -0.01962 -0.30209 -0.02275 -0.30093 C -0.02379 -0.29723 -0.02431 -0.29306 -0.02587 -0.29005 C -0.029 -0.28311 -0.03108 -0.28519 -0.03507 -0.28149 C -0.03681 -0.28033 -0.03803 -0.27801 -0.03976 -0.27639 C -0.04063 -0.27315 -0.04132 -0.26968 -0.04271 -0.26806 C -0.04428 -0.26574 -0.04601 -0.26621 -0.04757 -0.26505 C -0.04966 -0.26343 -0.05157 -0.26111 -0.05365 -0.25949 C -0.05678 -0.25741 -0.06303 -0.25371 -0.06303 -0.25348 C -0.06355 -0.25116 -0.06337 -0.24769 -0.06441 -0.24584 C -0.06632 -0.24213 -0.07257 -0.23889 -0.07535 -0.2375 C -0.08664 -0.2169 -0.07188 -0.24051 -0.08768 -0.22616 C -0.08959 -0.22431 -0.09063 -0.22037 -0.09237 -0.21806 C -0.10504 -0.19861 -0.08803 -0.22824 -0.10157 -0.20394 C -0.10191 -0.20139 -0.10191 -0.19792 -0.10313 -0.19584 C -0.10417 -0.19375 -0.10678 -0.19561 -0.10764 -0.19283 C -0.11702 -0.16968 -0.10487 -0.18172 -0.11528 -0.17084 C -0.11737 -0.16875 -0.11945 -0.16713 -0.12153 -0.16505 C -0.12257 -0.16135 -0.12292 -0.15718 -0.12466 -0.15417 C -0.1257 -0.15209 -0.12778 -0.15278 -0.12934 -0.15139 C -0.13247 -0.14815 -0.13542 -0.14375 -0.13855 -0.14028 C -0.15 -0.12662 -0.13577 -0.14422 -0.14775 -0.12662 C -0.15105 -0.12153 -0.15487 -0.11875 -0.15869 -0.11528 C -0.15903 -0.11274 -0.15921 -0.10973 -0.16007 -0.10718 C -0.16233 -0.09931 -0.16441 -0.0963 -0.16771 -0.09028 C -0.16823 -0.08774 -0.16806 -0.08403 -0.16945 -0.08195 C -0.17101 -0.07986 -0.17344 -0.08033 -0.17553 -0.0794 C -0.17882 -0.07755 -0.18351 -0.07431 -0.18629 -0.07084 C -0.20105 -0.05232 -0.18021 -0.07246 -0.19705 -0.05718 L -0.2 -0.04584 L -0.2 -0.04537 L -0.2 -0.04584 " pathEditMode="relative" rAng="0" ptsTypes="AAAAAAAAAAAAAAAAAAAAAAAAAAAAAAAAAAAAAAAAAAAAAAAA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2233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-5.55556E-7 1.11111E-6 C -0.00261 0.01991 -0.00348 0.03634 -0.0099 0.05486 C -0.01771 0.07685 -0.01858 0.07292 -0.02952 0.08866 C -0.03299 0.09375 -0.03559 0.09977 -0.03924 0.1044 C -0.06858 0.14005 -0.03351 0.08704 -0.06077 0.13056 C -0.06302 0.13935 -0.06285 0.13982 -0.06667 0.14884 C -0.06789 0.15162 -0.0691 0.1544 -0.07066 0.15671 C -0.07309 0.16042 -0.0757 0.16389 -0.07848 0.16713 C -0.08021 0.16921 -0.08264 0.17037 -0.08438 0.17246 C -0.08855 0.17732 -0.09167 0.18357 -0.09618 0.1882 L -0.11181 0.20371 C -0.1132 0.20648 -0.11424 0.20926 -0.1158 0.21158 C -0.12049 0.21921 -0.1217 0.21945 -0.12743 0.22477 C -0.129 0.2331 -0.12934 0.2382 -0.13334 0.2456 C -0.13872 0.25556 -0.13872 0.25139 -0.14514 0.25857 C -0.16077 0.27662 -0.14514 0.26134 -0.16077 0.28218 C -0.17622 0.30278 -0.16181 0.27801 -0.17448 0.29792 C -0.17934 0.30533 -0.18143 0.30996 -0.18438 0.31875 C -0.18507 0.3213 -0.18525 0.32431 -0.18629 0.32662 C -0.18959 0.33449 -0.19341 0.33866 -0.19809 0.34491 C -0.19931 0.34931 -0.19983 0.35417 -0.20191 0.35787 C -0.204 0.36158 -0.2073 0.36296 -0.20973 0.36574 C -0.22101 0.37871 -0.20955 0.37083 -0.22743 0.37894 C -0.23681 0.40371 -0.22466 0.37801 -0.23924 0.3919 C -0.24184 0.39445 -0.24271 0.39954 -0.24514 0.40232 C -0.25 0.40833 -0.25608 0.41204 -0.26077 0.41806 C -0.26268 0.4206 -0.26441 0.42361 -0.26667 0.42593 C -0.27032 0.42986 -0.27848 0.43634 -0.27848 0.43634 C -0.27969 0.43912 -0.28056 0.44213 -0.2823 0.44421 C -0.28872 0.45162 -0.2948 0.45509 -0.30191 0.45996 C -0.30261 0.4625 -0.30278 0.46551 -0.30382 0.46783 C -0.30539 0.47083 -0.30851 0.47222 -0.30973 0.4757 C -0.31059 0.47801 -0.30973 0.48079 -0.30973 0.48357 L -0.30973 0.48357 " pathEditMode="relative" ptsTypes="AAAAAAAAAAAAAAAAAAAAAAAAAAAAAAAAAAA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539 0.47477 L -0.30539 0.47477 C -0.30487 0.51482 -0.30469 0.55486 -0.30348 0.59491 C -0.30348 0.59769 -0.30157 0.6 -0.30157 0.60278 C -0.30105 0.63403 -0.30157 0.66551 -0.30157 0.69699 L -0.30157 0.69699 " pathEditMode="relative" ptsTypes="AAAAAA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200397" y="4509120"/>
            <a:ext cx="3923928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0" y="6669360"/>
            <a:ext cx="9124325" cy="1886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200397" y="4509120"/>
            <a:ext cx="91683" cy="22545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9032642" y="4525855"/>
            <a:ext cx="91683" cy="22545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 flipV="1">
            <a:off x="5246238" y="4770862"/>
            <a:ext cx="3832245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5292080" y="4816581"/>
            <a:ext cx="3740562" cy="1852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5277273" y="5006374"/>
            <a:ext cx="374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0" dirty="0" smtClean="0"/>
              <a:t>Recepce</a:t>
            </a:r>
            <a:endParaRPr lang="cs-CZ" sz="8000" dirty="0"/>
          </a:p>
        </p:txBody>
      </p:sp>
      <p:sp>
        <p:nvSpPr>
          <p:cNvPr id="12" name="Obdélník 11"/>
          <p:cNvSpPr/>
          <p:nvPr/>
        </p:nvSpPr>
        <p:spPr>
          <a:xfrm flipH="1">
            <a:off x="5200397" y="2204864"/>
            <a:ext cx="91683" cy="23402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5200397" y="2060848"/>
            <a:ext cx="3923928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/>
          <p:cNvSpPr/>
          <p:nvPr/>
        </p:nvSpPr>
        <p:spPr>
          <a:xfrm flipH="1">
            <a:off x="9032642" y="2178478"/>
            <a:ext cx="91683" cy="23402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7577" y="2252568"/>
            <a:ext cx="455501" cy="455501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3078" y="2260935"/>
            <a:ext cx="455501" cy="455501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4076" y="2260935"/>
            <a:ext cx="455501" cy="455501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3087" y="2260935"/>
            <a:ext cx="455501" cy="455501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6924" y="2260935"/>
            <a:ext cx="455501" cy="455501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2103" y="2260935"/>
            <a:ext cx="455501" cy="455501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7604" y="2269302"/>
            <a:ext cx="455501" cy="455501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44575" y="2269302"/>
            <a:ext cx="455501" cy="455501"/>
          </a:xfrm>
          <a:prstGeom prst="rect">
            <a:avLst/>
          </a:prstGeom>
        </p:spPr>
      </p:pic>
      <p:sp>
        <p:nvSpPr>
          <p:cNvPr id="27" name="Obdélník 26"/>
          <p:cNvSpPr/>
          <p:nvPr/>
        </p:nvSpPr>
        <p:spPr>
          <a:xfrm>
            <a:off x="5246238" y="2708069"/>
            <a:ext cx="3829203" cy="728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vál 28"/>
          <p:cNvSpPr/>
          <p:nvPr/>
        </p:nvSpPr>
        <p:spPr>
          <a:xfrm>
            <a:off x="827584" y="3645024"/>
            <a:ext cx="720080" cy="72008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/>
          <p:cNvSpPr/>
          <p:nvPr/>
        </p:nvSpPr>
        <p:spPr>
          <a:xfrm>
            <a:off x="827584" y="4005064"/>
            <a:ext cx="72008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1" name="Obrázek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213673" y="5098108"/>
            <a:ext cx="1947902" cy="515509"/>
          </a:xfrm>
          <a:prstGeom prst="rect">
            <a:avLst/>
          </a:prstGeom>
        </p:spPr>
      </p:pic>
      <p:sp>
        <p:nvSpPr>
          <p:cNvPr id="32" name="Ovál 31"/>
          <p:cNvSpPr/>
          <p:nvPr/>
        </p:nvSpPr>
        <p:spPr>
          <a:xfrm>
            <a:off x="1061356" y="3703357"/>
            <a:ext cx="252536" cy="25166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vál 32"/>
          <p:cNvSpPr/>
          <p:nvPr/>
        </p:nvSpPr>
        <p:spPr>
          <a:xfrm>
            <a:off x="1061356" y="3707834"/>
            <a:ext cx="252536" cy="2516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5" name="Obrázek 3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263"/>
          <a:stretch/>
        </p:blipFill>
        <p:spPr>
          <a:xfrm>
            <a:off x="4115727" y="2497052"/>
            <a:ext cx="6182393" cy="2012068"/>
          </a:xfrm>
          <a:prstGeom prst="rect">
            <a:avLst/>
          </a:prstGeom>
        </p:spPr>
      </p:pic>
      <p:sp>
        <p:nvSpPr>
          <p:cNvPr id="36" name="Oválný bublinový popisek 35"/>
          <p:cNvSpPr/>
          <p:nvPr/>
        </p:nvSpPr>
        <p:spPr>
          <a:xfrm>
            <a:off x="5076056" y="2348880"/>
            <a:ext cx="1440160" cy="1152128"/>
          </a:xfrm>
          <a:prstGeom prst="wedgeEllipseCallout">
            <a:avLst>
              <a:gd name="adj1" fmla="val 74700"/>
              <a:gd name="adj2" fmla="val 873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Co si myslíš ,že děláš</a:t>
            </a:r>
            <a:endParaRPr lang="cs-CZ" dirty="0"/>
          </a:p>
        </p:txBody>
      </p:sp>
      <p:pic>
        <p:nvPicPr>
          <p:cNvPr id="37" name="Obrázek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7604" y="3501008"/>
            <a:ext cx="4529584" cy="3397188"/>
          </a:xfrm>
          <a:prstGeom prst="rect">
            <a:avLst/>
          </a:prstGeom>
        </p:spPr>
      </p:pic>
      <p:sp>
        <p:nvSpPr>
          <p:cNvPr id="38" name="Oválný bublinový popisek 37"/>
          <p:cNvSpPr/>
          <p:nvPr/>
        </p:nvSpPr>
        <p:spPr>
          <a:xfrm>
            <a:off x="1934886" y="2874901"/>
            <a:ext cx="1466832" cy="1080120"/>
          </a:xfrm>
          <a:prstGeom prst="wedgeEllipseCallout">
            <a:avLst>
              <a:gd name="adj1" fmla="val 69211"/>
              <a:gd name="adj2" fmla="val 12364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Kradu tak čus bábo.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91759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-0.71441 -0.00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29" y="-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200397" y="4509120"/>
            <a:ext cx="3923928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0" y="6669360"/>
            <a:ext cx="9124325" cy="1886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200397" y="4509120"/>
            <a:ext cx="91683" cy="22545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9032642" y="4525855"/>
            <a:ext cx="91683" cy="22545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 flipV="1">
            <a:off x="5246238" y="4770862"/>
            <a:ext cx="3832245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5292080" y="4816581"/>
            <a:ext cx="3740562" cy="1852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5277273" y="5006374"/>
            <a:ext cx="374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0" dirty="0" smtClean="0"/>
              <a:t>Recepce</a:t>
            </a:r>
            <a:endParaRPr lang="cs-CZ" sz="8000" dirty="0"/>
          </a:p>
        </p:txBody>
      </p:sp>
      <p:sp>
        <p:nvSpPr>
          <p:cNvPr id="12" name="Obdélník 11"/>
          <p:cNvSpPr/>
          <p:nvPr/>
        </p:nvSpPr>
        <p:spPr>
          <a:xfrm flipH="1">
            <a:off x="5200397" y="2204864"/>
            <a:ext cx="91683" cy="23402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5200397" y="2060848"/>
            <a:ext cx="3923928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/>
          <p:cNvSpPr/>
          <p:nvPr/>
        </p:nvSpPr>
        <p:spPr>
          <a:xfrm flipH="1">
            <a:off x="9032642" y="2178478"/>
            <a:ext cx="91683" cy="23402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7577" y="2252568"/>
            <a:ext cx="455501" cy="455501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3078" y="2260935"/>
            <a:ext cx="455501" cy="455501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4076" y="2260935"/>
            <a:ext cx="455501" cy="455501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3087" y="2260935"/>
            <a:ext cx="455501" cy="455501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6924" y="2260935"/>
            <a:ext cx="455501" cy="455501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2103" y="2260935"/>
            <a:ext cx="455501" cy="455501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7604" y="2269302"/>
            <a:ext cx="455501" cy="455501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44575" y="2269302"/>
            <a:ext cx="455501" cy="455501"/>
          </a:xfrm>
          <a:prstGeom prst="rect">
            <a:avLst/>
          </a:prstGeom>
        </p:spPr>
      </p:pic>
      <p:sp>
        <p:nvSpPr>
          <p:cNvPr id="27" name="Obdélník 26"/>
          <p:cNvSpPr/>
          <p:nvPr/>
        </p:nvSpPr>
        <p:spPr>
          <a:xfrm>
            <a:off x="5246238" y="2708069"/>
            <a:ext cx="3829203" cy="728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vál 28"/>
          <p:cNvSpPr/>
          <p:nvPr/>
        </p:nvSpPr>
        <p:spPr>
          <a:xfrm>
            <a:off x="827584" y="3645024"/>
            <a:ext cx="720080" cy="72008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/>
          <p:cNvSpPr/>
          <p:nvPr/>
        </p:nvSpPr>
        <p:spPr>
          <a:xfrm>
            <a:off x="827584" y="4005064"/>
            <a:ext cx="72008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1" name="Obrázek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213673" y="5098108"/>
            <a:ext cx="1947902" cy="515509"/>
          </a:xfrm>
          <a:prstGeom prst="rect">
            <a:avLst/>
          </a:prstGeom>
        </p:spPr>
      </p:pic>
      <p:sp>
        <p:nvSpPr>
          <p:cNvPr id="32" name="Ovál 31"/>
          <p:cNvSpPr/>
          <p:nvPr/>
        </p:nvSpPr>
        <p:spPr>
          <a:xfrm>
            <a:off x="1061356" y="3703357"/>
            <a:ext cx="252536" cy="25166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vál 32"/>
          <p:cNvSpPr/>
          <p:nvPr/>
        </p:nvSpPr>
        <p:spPr>
          <a:xfrm>
            <a:off x="1061356" y="3707834"/>
            <a:ext cx="252536" cy="2516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5" name="Obrázek 3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263"/>
          <a:stretch/>
        </p:blipFill>
        <p:spPr>
          <a:xfrm>
            <a:off x="4115727" y="2497052"/>
            <a:ext cx="6182393" cy="2012068"/>
          </a:xfrm>
          <a:prstGeom prst="rect">
            <a:avLst/>
          </a:prstGeom>
        </p:spPr>
      </p:pic>
      <p:sp>
        <p:nvSpPr>
          <p:cNvPr id="36" name="Oválný bublinový popisek 35"/>
          <p:cNvSpPr/>
          <p:nvPr/>
        </p:nvSpPr>
        <p:spPr>
          <a:xfrm>
            <a:off x="5076056" y="2348880"/>
            <a:ext cx="1440160" cy="1152128"/>
          </a:xfrm>
          <a:prstGeom prst="wedgeEllipseCallout">
            <a:avLst>
              <a:gd name="adj1" fmla="val 74700"/>
              <a:gd name="adj2" fmla="val 873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Co si myslíš ,že děláš</a:t>
            </a:r>
            <a:endParaRPr lang="cs-CZ" dirty="0"/>
          </a:p>
        </p:txBody>
      </p:sp>
      <p:pic>
        <p:nvPicPr>
          <p:cNvPr id="37" name="Obrázek 3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2222" b="96889" l="10000" r="90000">
                        <a14:foregroundMark x1="43917" y1="22667" x2="42167" y2="26667"/>
                        <a14:foregroundMark x1="54333" y1="23000" x2="51333" y2="27000"/>
                        <a14:foregroundMark x1="40750" y1="24667" x2="41917" y2="2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3652" y="3501008"/>
            <a:ext cx="4529584" cy="3397188"/>
          </a:xfrm>
          <a:prstGeom prst="rect">
            <a:avLst/>
          </a:prstGeom>
        </p:spPr>
      </p:pic>
      <p:sp>
        <p:nvSpPr>
          <p:cNvPr id="38" name="Oválný bublinový popisek 37"/>
          <p:cNvSpPr/>
          <p:nvPr/>
        </p:nvSpPr>
        <p:spPr>
          <a:xfrm>
            <a:off x="1934886" y="2874901"/>
            <a:ext cx="1466832" cy="1080120"/>
          </a:xfrm>
          <a:prstGeom prst="wedgeEllipseCallout">
            <a:avLst>
              <a:gd name="adj1" fmla="val 69211"/>
              <a:gd name="adj2" fmla="val 12364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Kradu tak čus bábo.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516395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4.16667E-6 -3.7037E-7 L -0.32205 0.00139 C -0.34948 0.00162 -0.40122 0.00255 -0.43403 0.00301 C -0.44341 0.00347 -0.45278 0.0037 -0.46233 0.00417 C -0.51146 0.00671 -0.44896 0.00417 -0.49497 0.00579 C -0.51059 0.00718 -0.49879 0.00625 -0.53195 0.00625 L -0.53195 0.00671 " pathEditMode="relative" rAng="0" ptsTypes="AAAAAAAA">
                                      <p:cBhvr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97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5804" y="3140968"/>
            <a:ext cx="2129532" cy="3717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0" y="2924944"/>
            <a:ext cx="2123728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123728" y="2924944"/>
            <a:ext cx="216024" cy="3933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0392" y="3617640"/>
            <a:ext cx="4320480" cy="3240360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0" y="6741368"/>
            <a:ext cx="9144000" cy="1166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ný bublinový popisek 7"/>
          <p:cNvSpPr/>
          <p:nvPr/>
        </p:nvSpPr>
        <p:spPr>
          <a:xfrm>
            <a:off x="5724128" y="476672"/>
            <a:ext cx="2376264" cy="1296144"/>
          </a:xfrm>
          <a:prstGeom prst="wedgeEllipseCallout">
            <a:avLst>
              <a:gd name="adj1" fmla="val 93092"/>
              <a:gd name="adj2" fmla="val 524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Tak toho už nechytneme.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1355795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7 2.59259E-6 L -1.25208 -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69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7" presetClass="exit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361" b="94613" l="2838" r="94756">
                        <a14:foregroundMark x1="34917" y1="22276" x2="41826" y2="38317"/>
                        <a14:foregroundMark x1="57680" y1="23002" x2="48735" y2="32748"/>
                        <a14:foregroundMark x1="37878" y1="21308" x2="44047" y2="35896"/>
                        <a14:foregroundMark x1="56200" y1="29298" x2="49969" y2="38075"/>
                        <a14:foregroundMark x1="59655" y1="24455" x2="55706" y2="34927"/>
                        <a14:foregroundMark x1="31956" y1="25424" x2="43553" y2="375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987915"/>
            <a:ext cx="4752528" cy="4840865"/>
          </a:xfrm>
          <a:prstGeom prst="rect">
            <a:avLst/>
          </a:prstGeom>
        </p:spPr>
      </p:pic>
      <p:sp>
        <p:nvSpPr>
          <p:cNvPr id="3" name="Oválný bublinový popisek 2"/>
          <p:cNvSpPr/>
          <p:nvPr/>
        </p:nvSpPr>
        <p:spPr>
          <a:xfrm>
            <a:off x="4283968" y="908720"/>
            <a:ext cx="2592288" cy="1728192"/>
          </a:xfrm>
          <a:prstGeom prst="wedgeEllipseCallout">
            <a:avLst>
              <a:gd name="adj1" fmla="val -95565"/>
              <a:gd name="adj2" fmla="val 13566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No a pak jsem všechno snědl, ale zapoměl jsem, že v tom je hodně cukru.</a:t>
            </a:r>
            <a:endParaRPr lang="cs-CZ" dirty="0"/>
          </a:p>
        </p:txBody>
      </p:sp>
      <p:sp>
        <p:nvSpPr>
          <p:cNvPr id="4" name="Oválný bublinový popisek 3"/>
          <p:cNvSpPr/>
          <p:nvPr/>
        </p:nvSpPr>
        <p:spPr>
          <a:xfrm>
            <a:off x="4283968" y="911672"/>
            <a:ext cx="2592288" cy="1728192"/>
          </a:xfrm>
          <a:prstGeom prst="wedgeEllipseCallout">
            <a:avLst>
              <a:gd name="adj1" fmla="val -95790"/>
              <a:gd name="adj2" fmla="val 13598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A potom jsem ztloustl.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25714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90</Words>
  <Application>Microsoft Office PowerPoint</Application>
  <PresentationFormat>Předvádění na obrazovce (4:3)</PresentationFormat>
  <Paragraphs>19</Paragraphs>
  <Slides>10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</vt:vector>
  </TitlesOfParts>
  <Company>ATC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Student18</dc:creator>
  <cp:lastModifiedBy>Student18</cp:lastModifiedBy>
  <cp:revision>39</cp:revision>
  <dcterms:created xsi:type="dcterms:W3CDTF">2016-11-07T12:12:05Z</dcterms:created>
  <dcterms:modified xsi:type="dcterms:W3CDTF">2016-11-28T07:05:38Z</dcterms:modified>
</cp:coreProperties>
</file>