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1C8B-3103-4B69-881A-179DE704B025}" type="datetimeFigureOut">
              <a:rPr lang="cs-CZ" smtClean="0"/>
              <a:pPr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C5A4-E4E1-4109-B4FA-32C32F683B9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C014\Plocha\Projekt%20EU\&#352;ablona6Kv&#237;z\PowerPoint9\PC256203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636912"/>
            <a:ext cx="69496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Prioritní osa: 1  − Počáteční vzdělávání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Oblast podpory: 1.4 − Zlepšení podmínek pro vzdělávání na základních školách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Registrační číslo projektu: CZ.1.07/1.4.00/21.0059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Název projektu: Inovace výuky prostřednictvím IT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Název příjemce dotace: 4. základní škola Cheb, Hradební 14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61963"/>
            <a:ext cx="5745163" cy="1404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306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680000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602302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Když svítí sluníčko – tak si jen tak lehnu.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36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590859" cy="612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76056" y="476672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Občas si dám něco dobrého.</a:t>
            </a:r>
          </a:p>
          <a:p>
            <a:endParaRPr lang="cs-CZ" sz="3600" dirty="0"/>
          </a:p>
          <a:p>
            <a:r>
              <a:rPr lang="cs-CZ" sz="3600" dirty="0" smtClean="0"/>
              <a:t>Pivo ale nepiju, to přede mě pořád strká taťka.</a:t>
            </a:r>
          </a:p>
          <a:p>
            <a:endParaRPr lang="cs-CZ" sz="3600" dirty="0"/>
          </a:p>
          <a:p>
            <a:r>
              <a:rPr lang="cs-CZ" sz="3600" dirty="0" smtClean="0"/>
              <a:t>Prý nevím, co je dobré.</a:t>
            </a:r>
          </a:p>
        </p:txBody>
      </p:sp>
      <p:pic>
        <p:nvPicPr>
          <p:cNvPr id="6" name="Picture 4" descr="http://t0.gstatic.com/images?q=tbn:ANd9GcSu2K1IlGlxDEaJzmUeTbJaA5kzvJU6rQRZo5y3vHrlVvIAs93qR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085184"/>
            <a:ext cx="1447800" cy="1485900"/>
          </a:xfrm>
          <a:prstGeom prst="rect">
            <a:avLst/>
          </a:prstGeom>
          <a:noFill/>
        </p:spPr>
      </p:pic>
      <p:pic>
        <p:nvPicPr>
          <p:cNvPr id="7" name="Picture 4" descr="http://t0.gstatic.com/images?q=tbn:ANd9GcSu2K1IlGlxDEaJzmUeTbJaA5kzvJU6rQRZo5y3vHrlVvIAs93qR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085184"/>
            <a:ext cx="14478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66228.JPG"/>
          <p:cNvPicPr>
            <a:picLocks noChangeAspect="1"/>
          </p:cNvPicPr>
          <p:nvPr/>
        </p:nvPicPr>
        <p:blipFill>
          <a:blip r:embed="rId2" cstate="print"/>
          <a:srcRect l="-882" r="45289"/>
          <a:stretch>
            <a:fillRect/>
          </a:stretch>
        </p:blipFill>
        <p:spPr>
          <a:xfrm>
            <a:off x="251520" y="332656"/>
            <a:ext cx="4536504" cy="612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76056" y="47667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Tohle je určitě lepší!</a:t>
            </a:r>
          </a:p>
          <a:p>
            <a:endParaRPr lang="cs-CZ" sz="3600" dirty="0"/>
          </a:p>
        </p:txBody>
      </p:sp>
      <p:pic>
        <p:nvPicPr>
          <p:cNvPr id="5" name="Picture 2" descr="http://misc.phillipmartin.info/misc_icecream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174" b="4348"/>
          <a:stretch>
            <a:fillRect/>
          </a:stretch>
        </p:blipFill>
        <p:spPr bwMode="auto">
          <a:xfrm>
            <a:off x="5508104" y="2132856"/>
            <a:ext cx="2710379" cy="3600400"/>
          </a:xfrm>
          <a:prstGeom prst="rect">
            <a:avLst/>
          </a:prstGeom>
          <a:noFill/>
        </p:spPr>
      </p:pic>
      <p:pic>
        <p:nvPicPr>
          <p:cNvPr id="3074" name="Picture 2" descr="http://misc.phillipmartin.info/misc_icecream.gif"/>
          <p:cNvPicPr>
            <a:picLocks noChangeAspect="1" noChangeArrowheads="1"/>
          </p:cNvPicPr>
          <p:nvPr/>
        </p:nvPicPr>
        <p:blipFill>
          <a:blip r:embed="rId3" cstate="print"/>
          <a:srcRect t="2174" b="4348"/>
          <a:stretch>
            <a:fillRect/>
          </a:stretch>
        </p:blipFill>
        <p:spPr bwMode="auto">
          <a:xfrm>
            <a:off x="5508104" y="2132856"/>
            <a:ext cx="271037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2066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6632"/>
            <a:ext cx="7680000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Nejraději si ale hraji s Taťkou.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C25620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552" y="4046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Tady jsem na videu s bráškou a mamkou.</a:t>
            </a:r>
          </a:p>
          <a:p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2564904"/>
            <a:ext cx="7000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to je všechno!</a:t>
            </a:r>
            <a:endParaRPr lang="cs-CZ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206084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 fotek</a:t>
            </a:r>
            <a:r>
              <a:rPr lang="cs-CZ" sz="1400" dirty="0" smtClean="0"/>
              <a:t>: soukromý archiv Ing. Petr Kvíz</a:t>
            </a:r>
            <a:endParaRPr lang="cs-CZ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613119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Autor výukového materiálu: Ing. Petr Kvíz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Digitální učební materiál byl vytvořen v období od 1. 7. 2012 – 31. 8. 2012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Digitální učební materiál je určený pro 8. – 9. ročník 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Vzdělávací oblast: Člověk a svět práce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Vzdělávací obor: </a:t>
            </a:r>
            <a:r>
              <a:rPr lang="cs-CZ" dirty="0" smtClean="0"/>
              <a:t>Využití digitálních technologií</a:t>
            </a:r>
            <a:endParaRPr lang="cs-CZ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Téma: MS Power Point 2007, prezentace6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Anotace: Účelem tohoto materiálu je ukázat žákům, jak by měla vypadat prezentace, co by v ní nemělo chybět.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404664"/>
            <a:ext cx="5639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 mě baví.....</a:t>
            </a:r>
            <a:endParaRPr lang="cs-CZ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88629" y="5013176"/>
            <a:ext cx="43845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..... v zimě!</a:t>
            </a:r>
            <a:endParaRPr lang="cs-CZ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Obrázek 5" descr="PC266220.JPG"/>
          <p:cNvPicPr>
            <a:picLocks noChangeAspect="1"/>
          </p:cNvPicPr>
          <p:nvPr/>
        </p:nvPicPr>
        <p:blipFill>
          <a:blip r:embed="rId2" cstate="print"/>
          <a:srcRect r="8993" b="28848"/>
          <a:stretch>
            <a:fillRect/>
          </a:stretch>
        </p:blipFill>
        <p:spPr>
          <a:xfrm>
            <a:off x="2915816" y="1772816"/>
            <a:ext cx="2970017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 descr="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88640"/>
            <a:ext cx="873071" cy="804491"/>
          </a:xfrm>
          <a:prstGeom prst="rect">
            <a:avLst/>
          </a:prstGeom>
        </p:spPr>
      </p:pic>
      <p:pic>
        <p:nvPicPr>
          <p:cNvPr id="8" name="Obrázek 7" descr="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88640"/>
            <a:ext cx="873071" cy="804491"/>
          </a:xfrm>
          <a:prstGeom prst="rect">
            <a:avLst/>
          </a:prstGeom>
        </p:spPr>
      </p:pic>
      <p:pic>
        <p:nvPicPr>
          <p:cNvPr id="9" name="Obrázek 8" descr="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188640"/>
            <a:ext cx="873071" cy="804491"/>
          </a:xfrm>
          <a:prstGeom prst="rect">
            <a:avLst/>
          </a:prstGeom>
        </p:spPr>
      </p:pic>
      <p:pic>
        <p:nvPicPr>
          <p:cNvPr id="11" name="Obrázek 10" descr="o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77072"/>
            <a:ext cx="1944216" cy="179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323E-6 L -0.00053 0.507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5323E-6 L -0.00052 0.403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66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589583" cy="612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76056" y="47667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/>
              <a:t>AHOJ!</a:t>
            </a:r>
          </a:p>
          <a:p>
            <a:endParaRPr lang="cs-CZ" dirty="0"/>
          </a:p>
          <a:p>
            <a:r>
              <a:rPr lang="cs-CZ" sz="3600" dirty="0" smtClean="0"/>
              <a:t>Jmenuji se Eliška.</a:t>
            </a:r>
          </a:p>
          <a:p>
            <a:endParaRPr lang="cs-CZ" sz="2400" dirty="0"/>
          </a:p>
          <a:p>
            <a:r>
              <a:rPr lang="cs-CZ" sz="3600" dirty="0" smtClean="0"/>
              <a:t>Ukážu vám, co mě v zimě velice baví!</a:t>
            </a:r>
            <a:endParaRPr lang="cs-CZ" sz="3600" dirty="0"/>
          </a:p>
        </p:txBody>
      </p:sp>
      <p:pic>
        <p:nvPicPr>
          <p:cNvPr id="2050" name="Picture 2" descr="http://www.msnazvonicce.cz/admin/files/srdick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221088"/>
            <a:ext cx="21036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66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679999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Když přijde zima, postavím si vlastní iglú.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C256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590000" cy="612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76056" y="476672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Náš kocourek se jmenuje </a:t>
            </a:r>
            <a:r>
              <a:rPr lang="cs-CZ" sz="3600" dirty="0" smtClean="0">
                <a:solidFill>
                  <a:srgbClr val="FF0000"/>
                </a:solidFill>
              </a:rPr>
              <a:t>Sněžík</a:t>
            </a:r>
            <a:r>
              <a:rPr lang="cs-CZ" sz="3600" dirty="0" smtClean="0"/>
              <a:t>.</a:t>
            </a:r>
          </a:p>
          <a:p>
            <a:endParaRPr lang="cs-CZ" sz="3600" dirty="0"/>
          </a:p>
          <a:p>
            <a:r>
              <a:rPr lang="cs-CZ" sz="3600" dirty="0" smtClean="0"/>
              <a:t>Nalezli jsme ho hladového a zmrzlého na kraji Chebu.</a:t>
            </a:r>
          </a:p>
          <a:p>
            <a:endParaRPr lang="cs-CZ" sz="3600" dirty="0"/>
          </a:p>
          <a:p>
            <a:r>
              <a:rPr lang="cs-CZ" sz="3600" dirty="0" smtClean="0"/>
              <a:t>Jsme kamarádi.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56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9280"/>
            <a:ext cx="7680689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Druhá kočička se jmenuje Pivoňka.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56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6632"/>
            <a:ext cx="7680000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Ráda si stavím ze sněhu prolézačky.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66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680000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S</a:t>
            </a:r>
            <a:r>
              <a:rPr lang="cs-CZ" sz="3600" dirty="0" smtClean="0"/>
              <a:t>áňkování – to je moje!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266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680000" cy="576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Moje nejoblíbenější zvířátka jsou koně.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203</Words>
  <Application>Microsoft Office PowerPoint</Application>
  <PresentationFormat>Předvádění na obrazovce (4:3)</PresentationFormat>
  <Paragraphs>41</Paragraphs>
  <Slides>17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Administrátor</dc:creator>
  <cp:lastModifiedBy>Administrátor</cp:lastModifiedBy>
  <cp:revision>17</cp:revision>
  <dcterms:created xsi:type="dcterms:W3CDTF">2011-02-19T13:19:58Z</dcterms:created>
  <dcterms:modified xsi:type="dcterms:W3CDTF">2013-06-07T08:52:50Z</dcterms:modified>
</cp:coreProperties>
</file>