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254A-CD15-4C86-8035-02133B94F282}" type="datetimeFigureOut">
              <a:rPr lang="cs-CZ" smtClean="0"/>
              <a:pPr/>
              <a:t>03.11.2015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83328-5D01-4CD0-B94C-C9E98A558B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 advTm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254A-CD15-4C86-8035-02133B94F282}" type="datetimeFigureOut">
              <a:rPr lang="cs-CZ" smtClean="0"/>
              <a:pPr/>
              <a:t>03.11.2015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83328-5D01-4CD0-B94C-C9E98A558B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 advTm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254A-CD15-4C86-8035-02133B94F282}" type="datetimeFigureOut">
              <a:rPr lang="cs-CZ" smtClean="0"/>
              <a:pPr/>
              <a:t>03.11.2015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83328-5D01-4CD0-B94C-C9E98A558B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 advTm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254A-CD15-4C86-8035-02133B94F282}" type="datetimeFigureOut">
              <a:rPr lang="cs-CZ" smtClean="0"/>
              <a:pPr/>
              <a:t>03.11.2015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83328-5D01-4CD0-B94C-C9E98A558B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 advTm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254A-CD15-4C86-8035-02133B94F282}" type="datetimeFigureOut">
              <a:rPr lang="cs-CZ" smtClean="0"/>
              <a:pPr/>
              <a:t>03.11.2015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83328-5D01-4CD0-B94C-C9E98A558B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 advTm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254A-CD15-4C86-8035-02133B94F282}" type="datetimeFigureOut">
              <a:rPr lang="cs-CZ" smtClean="0"/>
              <a:pPr/>
              <a:t>03.11.2015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83328-5D01-4CD0-B94C-C9E98A558B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 advTm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254A-CD15-4C86-8035-02133B94F282}" type="datetimeFigureOut">
              <a:rPr lang="cs-CZ" smtClean="0"/>
              <a:pPr/>
              <a:t>03.11.2015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83328-5D01-4CD0-B94C-C9E98A558B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 advTm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254A-CD15-4C86-8035-02133B94F282}" type="datetimeFigureOut">
              <a:rPr lang="cs-CZ" smtClean="0"/>
              <a:pPr/>
              <a:t>03.11.2015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83328-5D01-4CD0-B94C-C9E98A558B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 advTm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254A-CD15-4C86-8035-02133B94F282}" type="datetimeFigureOut">
              <a:rPr lang="cs-CZ" smtClean="0"/>
              <a:pPr/>
              <a:t>03.11.2015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83328-5D01-4CD0-B94C-C9E98A558B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 advTm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254A-CD15-4C86-8035-02133B94F282}" type="datetimeFigureOut">
              <a:rPr lang="cs-CZ" smtClean="0"/>
              <a:pPr/>
              <a:t>03.11.2015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83328-5D01-4CD0-B94C-C9E98A558B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 advTm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254A-CD15-4C86-8035-02133B94F282}" type="datetimeFigureOut">
              <a:rPr lang="cs-CZ" smtClean="0"/>
              <a:pPr/>
              <a:t>03.11.2015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83328-5D01-4CD0-B94C-C9E98A558B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 advTm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2254A-CD15-4C86-8035-02133B94F282}" type="datetimeFigureOut">
              <a:rPr lang="cs-CZ" smtClean="0"/>
              <a:pPr/>
              <a:t>03.11.2015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83328-5D01-4CD0-B94C-C9E98A558B4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Tm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2348880"/>
            <a:ext cx="220980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bdélník 2"/>
          <p:cNvSpPr/>
          <p:nvPr/>
        </p:nvSpPr>
        <p:spPr>
          <a:xfrm>
            <a:off x="1403648" y="1052736"/>
            <a:ext cx="648072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6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Kocourek ART</a:t>
            </a:r>
            <a:r>
              <a:rPr lang="cs-CZ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UŠ</a:t>
            </a:r>
            <a:endParaRPr lang="cs-CZ" sz="6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987824" y="4941168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Scénář a animace Petr Kvíz</a:t>
            </a:r>
            <a:endParaRPr lang="cs-CZ" b="1" dirty="0"/>
          </a:p>
        </p:txBody>
      </p:sp>
    </p:spTree>
  </p:cSld>
  <p:clrMapOvr>
    <a:masterClrMapping/>
  </p:clrMapOvr>
  <p:transition spd="med" advTm="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356992"/>
            <a:ext cx="4905375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álný popisek 6"/>
          <p:cNvSpPr/>
          <p:nvPr/>
        </p:nvSpPr>
        <p:spPr>
          <a:xfrm>
            <a:off x="3995936" y="2420888"/>
            <a:ext cx="2088232" cy="1512168"/>
          </a:xfrm>
          <a:prstGeom prst="wedgeEllipseCallout">
            <a:avLst>
              <a:gd name="adj1" fmla="val -66833"/>
              <a:gd name="adj2" fmla="val 7471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Nebylo by něco k jídlu?</a:t>
            </a:r>
            <a:endParaRPr lang="cs-CZ" dirty="0"/>
          </a:p>
        </p:txBody>
      </p:sp>
      <p:sp>
        <p:nvSpPr>
          <p:cNvPr id="8" name="Oválný popisek 7"/>
          <p:cNvSpPr/>
          <p:nvPr/>
        </p:nvSpPr>
        <p:spPr>
          <a:xfrm>
            <a:off x="3995936" y="2420888"/>
            <a:ext cx="2088232" cy="1512168"/>
          </a:xfrm>
          <a:prstGeom prst="wedgeEllipseCallout">
            <a:avLst>
              <a:gd name="adj1" fmla="val -66833"/>
              <a:gd name="adj2" fmla="val 7471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Mám hlad!</a:t>
            </a:r>
            <a:endParaRPr lang="cs-CZ" dirty="0"/>
          </a:p>
        </p:txBody>
      </p:sp>
      <p:sp>
        <p:nvSpPr>
          <p:cNvPr id="12" name="Oválný popisek 11"/>
          <p:cNvSpPr/>
          <p:nvPr/>
        </p:nvSpPr>
        <p:spPr>
          <a:xfrm>
            <a:off x="3995936" y="2420888"/>
            <a:ext cx="2088232" cy="1512168"/>
          </a:xfrm>
          <a:prstGeom prst="wedgeEllipseCallout">
            <a:avLst>
              <a:gd name="adj1" fmla="val -66833"/>
              <a:gd name="adj2" fmla="val 7471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Prosím!</a:t>
            </a:r>
            <a:endParaRPr lang="cs-CZ" dirty="0"/>
          </a:p>
        </p:txBody>
      </p:sp>
      <p:pic>
        <p:nvPicPr>
          <p:cNvPr id="11275" name="Picture 11" descr="http://www.ceskyzverimex.cz/18475-43990-large/whiskas-konzerva-drubezi-ve-stave-400g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4653136"/>
            <a:ext cx="993214" cy="720080"/>
          </a:xfrm>
          <a:prstGeom prst="rect">
            <a:avLst/>
          </a:prstGeom>
          <a:noFill/>
        </p:spPr>
      </p:pic>
      <p:sp>
        <p:nvSpPr>
          <p:cNvPr id="17" name="Oválný popisek 16"/>
          <p:cNvSpPr/>
          <p:nvPr/>
        </p:nvSpPr>
        <p:spPr>
          <a:xfrm>
            <a:off x="3995936" y="2420888"/>
            <a:ext cx="2088232" cy="1512168"/>
          </a:xfrm>
          <a:prstGeom prst="wedgeEllipseCallout">
            <a:avLst>
              <a:gd name="adj1" fmla="val -66833"/>
              <a:gd name="adj2" fmla="val 7471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Nebyla by větší?</a:t>
            </a:r>
            <a:endParaRPr lang="cs-CZ" dirty="0"/>
          </a:p>
        </p:txBody>
      </p:sp>
      <p:pic>
        <p:nvPicPr>
          <p:cNvPr id="1026" name="Picture 2" descr="http://www.maxihobby.cz/14758-large_default/jed-ratimor-obilna-navnada-200g-repelent-hmyz-a-hlodavci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96136" y="2636912"/>
            <a:ext cx="3498354" cy="3498355"/>
          </a:xfrm>
          <a:prstGeom prst="rect">
            <a:avLst/>
          </a:prstGeom>
          <a:noFill/>
        </p:spPr>
      </p:pic>
      <p:sp>
        <p:nvSpPr>
          <p:cNvPr id="9" name="Oválný popisek 8"/>
          <p:cNvSpPr/>
          <p:nvPr/>
        </p:nvSpPr>
        <p:spPr>
          <a:xfrm>
            <a:off x="3995936" y="2420888"/>
            <a:ext cx="2088232" cy="1512168"/>
          </a:xfrm>
          <a:prstGeom prst="wedgeEllipseCallout">
            <a:avLst>
              <a:gd name="adj1" fmla="val -66833"/>
              <a:gd name="adj2" fmla="val 7471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To bude něco!</a:t>
            </a:r>
            <a:endParaRPr lang="cs-CZ" dirty="0"/>
          </a:p>
        </p:txBody>
      </p:sp>
    </p:spTree>
  </p:cSld>
  <p:clrMapOvr>
    <a:masterClrMapping/>
  </p:clrMapOvr>
  <p:transition spd="med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0"/>
                            </p:stCondLst>
                            <p:childTnLst>
                              <p:par>
                                <p:cTn id="1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000"/>
                            </p:stCondLst>
                            <p:childTnLst>
                              <p:par>
                                <p:cTn id="2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4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8000"/>
                            </p:stCondLst>
                            <p:childTnLst>
                              <p:par>
                                <p:cTn id="3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8500"/>
                            </p:stCondLst>
                            <p:childTnLst>
                              <p:par>
                                <p:cTn id="4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9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3500"/>
                            </p:stCondLst>
                            <p:childTnLst>
                              <p:par>
                                <p:cTn id="5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12" grpId="0" animBg="1"/>
      <p:bldP spid="12" grpId="1" animBg="1"/>
      <p:bldP spid="17" grpId="0" animBg="1"/>
      <p:bldP spid="17" grpId="1" animBg="1"/>
      <p:bldP spid="9" grpId="0" animBg="1"/>
      <p:bldP spid="9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3068960"/>
            <a:ext cx="4352925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álný popisek 2"/>
          <p:cNvSpPr/>
          <p:nvPr/>
        </p:nvSpPr>
        <p:spPr>
          <a:xfrm>
            <a:off x="4788024" y="1988840"/>
            <a:ext cx="2736304" cy="1944216"/>
          </a:xfrm>
          <a:prstGeom prst="wedgeEllipseCallout">
            <a:avLst>
              <a:gd name="adj1" fmla="val -66833"/>
              <a:gd name="adj2" fmla="val 7471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6000" dirty="0" err="1" smtClean="0"/>
              <a:t>Jupíí</a:t>
            </a:r>
            <a:endParaRPr lang="cs-CZ" sz="6000" dirty="0"/>
          </a:p>
        </p:txBody>
      </p:sp>
      <p:sp>
        <p:nvSpPr>
          <p:cNvPr id="4" name="Srdce 3"/>
          <p:cNvSpPr/>
          <p:nvPr/>
        </p:nvSpPr>
        <p:spPr>
          <a:xfrm>
            <a:off x="1403648" y="1340768"/>
            <a:ext cx="1008112" cy="936104"/>
          </a:xfrm>
          <a:prstGeom prst="hea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Srdce 4"/>
          <p:cNvSpPr/>
          <p:nvPr/>
        </p:nvSpPr>
        <p:spPr>
          <a:xfrm>
            <a:off x="3059832" y="1844824"/>
            <a:ext cx="1008112" cy="936104"/>
          </a:xfrm>
          <a:prstGeom prst="hea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Srdce 5"/>
          <p:cNvSpPr/>
          <p:nvPr/>
        </p:nvSpPr>
        <p:spPr>
          <a:xfrm>
            <a:off x="4427984" y="836712"/>
            <a:ext cx="1008112" cy="936104"/>
          </a:xfrm>
          <a:prstGeom prst="hea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Srdce 6"/>
          <p:cNvSpPr/>
          <p:nvPr/>
        </p:nvSpPr>
        <p:spPr>
          <a:xfrm>
            <a:off x="6588224" y="764704"/>
            <a:ext cx="1008112" cy="936104"/>
          </a:xfrm>
          <a:prstGeom prst="hea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Srdce 7"/>
          <p:cNvSpPr/>
          <p:nvPr/>
        </p:nvSpPr>
        <p:spPr>
          <a:xfrm>
            <a:off x="7884368" y="3140968"/>
            <a:ext cx="1008112" cy="936104"/>
          </a:xfrm>
          <a:prstGeom prst="hea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Srdce 8"/>
          <p:cNvSpPr/>
          <p:nvPr/>
        </p:nvSpPr>
        <p:spPr>
          <a:xfrm>
            <a:off x="6516216" y="4653136"/>
            <a:ext cx="1008112" cy="936104"/>
          </a:xfrm>
          <a:prstGeom prst="hea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 spd="med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000"/>
                            </p:stCondLst>
                            <p:childTnLst>
                              <p:par>
                                <p:cTn id="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500"/>
                            </p:stCondLst>
                            <p:childTnLst>
                              <p:par>
                                <p:cTn id="1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0"/>
                            </p:stCondLst>
                            <p:childTnLst>
                              <p:par>
                                <p:cTn id="1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500"/>
                            </p:stCondLst>
                            <p:childTnLst>
                              <p:par>
                                <p:cTn id="2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000"/>
                            </p:stCondLst>
                            <p:childTnLst>
                              <p:par>
                                <p:cTn id="3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547664" y="620688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Kocourek se nažral k prasknutí…….</a:t>
            </a:r>
            <a:endParaRPr lang="cs-CZ" sz="36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204864"/>
            <a:ext cx="4171950" cy="317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8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28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28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8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11" dur="3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12" dur="900" fill="hold">
                                          <p:stCondLst>
                                            <p:cond delay="21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655168" y="620688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/>
              <a:t>Všichni                 doporučují:</a:t>
            </a:r>
            <a:endParaRPr lang="cs-CZ" sz="36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260648"/>
            <a:ext cx="1465480" cy="1275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http://chemicke-pripravky.canis-prosper.cz/image-shop/17869/original/ratimor-mekka-navnada-125g-jed-na-krysy-a-potkan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1556792"/>
            <a:ext cx="4762500" cy="4762500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403648" y="1628800"/>
            <a:ext cx="648072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6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Konec!</a:t>
            </a:r>
            <a:endParaRPr lang="cs-CZ" sz="6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 advTm="5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38</Words>
  <Application>Microsoft Office PowerPoint</Application>
  <PresentationFormat>Předvádění na obrazovce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Petr Kvíz</dc:creator>
  <cp:lastModifiedBy>Petr Kvíz</cp:lastModifiedBy>
  <cp:revision>14</cp:revision>
  <dcterms:created xsi:type="dcterms:W3CDTF">2015-11-02T12:59:08Z</dcterms:created>
  <dcterms:modified xsi:type="dcterms:W3CDTF">2015-11-03T10:14:05Z</dcterms:modified>
</cp:coreProperties>
</file>